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4"/>
  </p:sldMasterIdLst>
  <p:notesMasterIdLst>
    <p:notesMasterId r:id="rId13"/>
  </p:notesMasterIdLst>
  <p:sldIdLst>
    <p:sldId id="256" r:id="rId5"/>
    <p:sldId id="258" r:id="rId6"/>
    <p:sldId id="261" r:id="rId7"/>
    <p:sldId id="263" r:id="rId8"/>
    <p:sldId id="269" r:id="rId9"/>
    <p:sldId id="274" r:id="rId10"/>
    <p:sldId id="266" r:id="rId11"/>
    <p:sldId id="280" r:id="rId12"/>
  </p:sldIdLst>
  <p:sldSz cx="9144000" cy="5143500" type="screen16x9"/>
  <p:notesSz cx="6858000" cy="9144000"/>
  <p:embeddedFontLst>
    <p:embeddedFont>
      <p:font typeface="Pontano Sans" panose="020B0604020202020204" charset="0"/>
      <p:regular r:id="rId14"/>
      <p:bold r:id="rId15"/>
    </p:embeddedFont>
    <p:embeddedFont>
      <p:font typeface="Poppins ExtraBold" panose="020B0604020202020204" charset="0"/>
      <p:bold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5733B4-B0A2-F3C0-7933-AFE709EA4403}" v="19" dt="2025-07-18T11:44:12.329"/>
    <p1510:client id="{159E7644-8992-DD55-06CC-F1441AC4C61A}" v="36" dt="2025-07-17T14:34:58.079"/>
    <p1510:client id="{18E8B9A0-1862-E4DC-0F4F-C6893B51EF0E}" v="185" dt="2025-07-17T08:09:06.297"/>
    <p1510:client id="{28D177FD-7169-5F9E-729E-7BEFDDE583E2}" v="81" dt="2025-07-18T08:20:05.001"/>
    <p1510:client id="{4579F4BA-B3E6-2F04-ACA5-BAEEBE943746}" v="33" dt="2025-07-18T09:56:43.418"/>
    <p1510:client id="{492B118F-C4F4-CAD0-6CE3-3D5110F1884A}" v="63" dt="2025-07-17T09:26:13.378"/>
    <p1510:client id="{4CDDF49E-86E5-C98C-13C7-A91CE6CD1B64}" v="15" dt="2025-07-18T11:53:59.725"/>
    <p1510:client id="{4FEF44A6-9C1F-0F97-08DD-478CFC987020}" v="358" dt="2025-07-17T14:47:25.400"/>
    <p1510:client id="{56042465-67A0-0CFB-7851-C9C78281C38A}" v="139" dt="2025-07-18T07:15:07.871"/>
    <p1510:client id="{5A08B8BC-A7AB-6970-9E13-34ED9C8F63C3}" v="27" dt="2025-07-17T14:02:40.300"/>
    <p1510:client id="{61BDCEA8-DF97-D094-54E6-B7A6CA852D9E}" v="160" dt="2025-07-17T14:44:13.760"/>
    <p1510:client id="{790ACD65-0B31-8363-7262-5CAB44420E8B}" v="128" dt="2025-07-17T17:38:21.497"/>
    <p1510:client id="{99DA7203-8006-5D9D-DBDB-9003133E2220}" v="612" dt="2025-07-17T18:25:42.674"/>
    <p1510:client id="{A733631F-BAFD-83E2-3537-B5A1605D75C6}" v="213" dt="2025-07-18T08:52:32.504"/>
    <p1510:client id="{F8EBE4FD-A07D-0BF4-D47F-6A7615F4E081}" v="85" dt="2025-07-18T10:08:55.527"/>
  </p1510:revLst>
</p1510:revInfo>
</file>

<file path=ppt/tableStyles.xml><?xml version="1.0" encoding="utf-8"?>
<a:tblStyleLst xmlns:a="http://schemas.openxmlformats.org/drawingml/2006/main" def="{0269B1D0-B80B-4706-A830-47FF1F6B723C}">
  <a:tblStyle styleId="{0269B1D0-B80B-4706-A830-47FF1F6B723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el COQUELLE" userId="S::gael.coquelle@labom2iformation.fr::687410c3-b896-481b-8d93-d66a5e50a530" providerId="AD" clId="Web-{A733631F-BAFD-83E2-3537-B5A1605D75C6}"/>
    <pc:docChg chg="modSld">
      <pc:chgData name="Gael COQUELLE" userId="S::gael.coquelle@labom2iformation.fr::687410c3-b896-481b-8d93-d66a5e50a530" providerId="AD" clId="Web-{A733631F-BAFD-83E2-3537-B5A1605D75C6}" dt="2025-07-18T08:52:32.504" v="195"/>
      <pc:docMkLst>
        <pc:docMk/>
      </pc:docMkLst>
      <pc:sldChg chg="addSp delSp modSp">
        <pc:chgData name="Gael COQUELLE" userId="S::gael.coquelle@labom2iformation.fr::687410c3-b896-481b-8d93-d66a5e50a530" providerId="AD" clId="Web-{A733631F-BAFD-83E2-3537-B5A1605D75C6}" dt="2025-07-18T08:52:32.504" v="195"/>
        <pc:sldMkLst>
          <pc:docMk/>
          <pc:sldMk cId="0" sldId="258"/>
        </pc:sldMkLst>
        <pc:spChg chg="add mod">
          <ac:chgData name="Gael COQUELLE" userId="S::gael.coquelle@labom2iformation.fr::687410c3-b896-481b-8d93-d66a5e50a530" providerId="AD" clId="Web-{A733631F-BAFD-83E2-3537-B5A1605D75C6}" dt="2025-07-18T08:03:54.907" v="14"/>
          <ac:spMkLst>
            <pc:docMk/>
            <pc:sldMk cId="0" sldId="258"/>
            <ac:spMk id="4" creationId="{E39FB486-EF0B-7A62-0EF6-FB4E22752C19}"/>
          </ac:spMkLst>
        </pc:spChg>
        <pc:spChg chg="mod">
          <ac:chgData name="Gael COQUELLE" userId="S::gael.coquelle@labom2iformation.fr::687410c3-b896-481b-8d93-d66a5e50a530" providerId="AD" clId="Web-{A733631F-BAFD-83E2-3537-B5A1605D75C6}" dt="2025-07-18T07:44:35.430" v="3" actId="14100"/>
          <ac:spMkLst>
            <pc:docMk/>
            <pc:sldMk cId="0" sldId="258"/>
            <ac:spMk id="5" creationId="{3F877962-BF03-2AFE-EC02-001315A43C3C}"/>
          </ac:spMkLst>
        </pc:spChg>
        <pc:spChg chg="add mod">
          <ac:chgData name="Gael COQUELLE" userId="S::gael.coquelle@labom2iformation.fr::687410c3-b896-481b-8d93-d66a5e50a530" providerId="AD" clId="Web-{A733631F-BAFD-83E2-3537-B5A1605D75C6}" dt="2025-07-18T08:03:54.907" v="15"/>
          <ac:spMkLst>
            <pc:docMk/>
            <pc:sldMk cId="0" sldId="258"/>
            <ac:spMk id="6" creationId="{BC41CC7D-4DDE-3C05-985B-FCF6A8BFA63C}"/>
          </ac:spMkLst>
        </pc:spChg>
        <pc:spChg chg="add mod">
          <ac:chgData name="Gael COQUELLE" userId="S::gael.coquelle@labom2iformation.fr::687410c3-b896-481b-8d93-d66a5e50a530" providerId="AD" clId="Web-{A733631F-BAFD-83E2-3537-B5A1605D75C6}" dt="2025-07-18T08:03:54.939" v="16"/>
          <ac:spMkLst>
            <pc:docMk/>
            <pc:sldMk cId="0" sldId="258"/>
            <ac:spMk id="22" creationId="{5ED15EA8-C07F-DAB7-BA6D-8006C535824E}"/>
          </ac:spMkLst>
        </pc:spChg>
        <pc:spChg chg="mod">
          <ac:chgData name="Gael COQUELLE" userId="S::gael.coquelle@labom2iformation.fr::687410c3-b896-481b-8d93-d66a5e50a530" providerId="AD" clId="Web-{A733631F-BAFD-83E2-3537-B5A1605D75C6}" dt="2025-07-18T08:47:26.381" v="185" actId="1076"/>
          <ac:spMkLst>
            <pc:docMk/>
            <pc:sldMk cId="0" sldId="258"/>
            <ac:spMk id="27" creationId="{21E32802-F224-0FEE-B6AE-DFCFF5163E17}"/>
          </ac:spMkLst>
        </pc:spChg>
        <pc:grpChg chg="add mod">
          <ac:chgData name="Gael COQUELLE" userId="S::gael.coquelle@labom2iformation.fr::687410c3-b896-481b-8d93-d66a5e50a530" providerId="AD" clId="Web-{A733631F-BAFD-83E2-3537-B5A1605D75C6}" dt="2025-07-18T08:04:00.533" v="18" actId="1076"/>
          <ac:grpSpMkLst>
            <pc:docMk/>
            <pc:sldMk cId="0" sldId="258"/>
            <ac:grpSpMk id="3" creationId="{C92F2C12-0C3C-19F0-C9BE-13C1FB6644E9}"/>
          </ac:grpSpMkLst>
        </pc:grpChg>
        <pc:grpChg chg="del mod">
          <ac:chgData name="Gael COQUELLE" userId="S::gael.coquelle@labom2iformation.fr::687410c3-b896-481b-8d93-d66a5e50a530" providerId="AD" clId="Web-{A733631F-BAFD-83E2-3537-B5A1605D75C6}" dt="2025-07-18T08:01:48.121" v="8"/>
          <ac:grpSpMkLst>
            <pc:docMk/>
            <pc:sldMk cId="0" sldId="258"/>
            <ac:grpSpMk id="21" creationId="{822838D0-4EE0-A38D-B5EA-965961885121}"/>
          </ac:grpSpMkLst>
        </pc:grpChg>
        <pc:grpChg chg="mod">
          <ac:chgData name="Gael COQUELLE" userId="S::gael.coquelle@labom2iformation.fr::687410c3-b896-481b-8d93-d66a5e50a530" providerId="AD" clId="Web-{A733631F-BAFD-83E2-3537-B5A1605D75C6}" dt="2025-07-18T08:47:08.975" v="181" actId="1076"/>
          <ac:grpSpMkLst>
            <pc:docMk/>
            <pc:sldMk cId="0" sldId="258"/>
            <ac:grpSpMk id="270" creationId="{00000000-0000-0000-0000-000000000000}"/>
          </ac:grpSpMkLst>
        </pc:grpChg>
        <pc:graphicFrameChg chg="mod modGraphic">
          <ac:chgData name="Gael COQUELLE" userId="S::gael.coquelle@labom2iformation.fr::687410c3-b896-481b-8d93-d66a5e50a530" providerId="AD" clId="Web-{A733631F-BAFD-83E2-3537-B5A1605D75C6}" dt="2025-07-18T08:52:32.504" v="195"/>
          <ac:graphicFrameMkLst>
            <pc:docMk/>
            <pc:sldMk cId="0" sldId="258"/>
            <ac:graphicFrameMk id="2" creationId="{4FE3759A-A15C-6A39-D550-3CD1F56AB856}"/>
          </ac:graphicFrameMkLst>
        </pc:graphicFrameChg>
        <pc:picChg chg="add del mod">
          <ac:chgData name="Gael COQUELLE" userId="S::gael.coquelle@labom2iformation.fr::687410c3-b896-481b-8d93-d66a5e50a530" providerId="AD" clId="Web-{A733631F-BAFD-83E2-3537-B5A1605D75C6}" dt="2025-07-18T08:52:10.550" v="189"/>
          <ac:picMkLst>
            <pc:docMk/>
            <pc:sldMk cId="0" sldId="258"/>
            <ac:picMk id="23" creationId="{94FDDC23-2605-3E20-E321-C043E8F4F066}"/>
          </ac:picMkLst>
        </pc:picChg>
        <pc:picChg chg="add mod">
          <ac:chgData name="Gael COQUELLE" userId="S::gael.coquelle@labom2iformation.fr::687410c3-b896-481b-8d93-d66a5e50a530" providerId="AD" clId="Web-{A733631F-BAFD-83E2-3537-B5A1605D75C6}" dt="2025-07-18T08:52:26.988" v="194" actId="1076"/>
          <ac:picMkLst>
            <pc:docMk/>
            <pc:sldMk cId="0" sldId="258"/>
            <ac:picMk id="24" creationId="{19352702-CA55-46FE-BC56-F5BC696CD0BA}"/>
          </ac:picMkLst>
        </pc:picChg>
        <pc:picChg chg="mod">
          <ac:chgData name="Gael COQUELLE" userId="S::gael.coquelle@labom2iformation.fr::687410c3-b896-481b-8d93-d66a5e50a530" providerId="AD" clId="Web-{A733631F-BAFD-83E2-3537-B5A1605D75C6}" dt="2025-07-18T08:47:16.100" v="182" actId="14100"/>
          <ac:picMkLst>
            <pc:docMk/>
            <pc:sldMk cId="0" sldId="258"/>
            <ac:picMk id="255" creationId="{00000000-0000-0000-0000-000000000000}"/>
          </ac:picMkLst>
        </pc:picChg>
      </pc:sldChg>
      <pc:sldChg chg="addSp delSp modSp">
        <pc:chgData name="Gael COQUELLE" userId="S::gael.coquelle@labom2iformation.fr::687410c3-b896-481b-8d93-d66a5e50a530" providerId="AD" clId="Web-{A733631F-BAFD-83E2-3537-B5A1605D75C6}" dt="2025-07-18T08:25:26.152" v="175" actId="1076"/>
        <pc:sldMkLst>
          <pc:docMk/>
          <pc:sldMk cId="0" sldId="261"/>
        </pc:sldMkLst>
        <pc:spChg chg="mod">
          <ac:chgData name="Gael COQUELLE" userId="S::gael.coquelle@labom2iformation.fr::687410c3-b896-481b-8d93-d66a5e50a530" providerId="AD" clId="Web-{A733631F-BAFD-83E2-3537-B5A1605D75C6}" dt="2025-07-18T08:25:25.214" v="164" actId="1076"/>
          <ac:spMkLst>
            <pc:docMk/>
            <pc:sldMk cId="0" sldId="261"/>
            <ac:spMk id="2" creationId="{E64C2145-C6EF-7AD0-CE6F-5B482B50DD40}"/>
          </ac:spMkLst>
        </pc:spChg>
        <pc:spChg chg="add mod">
          <ac:chgData name="Gael COQUELLE" userId="S::gael.coquelle@labom2iformation.fr::687410c3-b896-481b-8d93-d66a5e50a530" providerId="AD" clId="Web-{A733631F-BAFD-83E2-3537-B5A1605D75C6}" dt="2025-07-18T08:04:38.441" v="22"/>
          <ac:spMkLst>
            <pc:docMk/>
            <pc:sldMk cId="0" sldId="261"/>
            <ac:spMk id="4" creationId="{442857D0-2597-FD9A-A827-3B0BC73D5CFC}"/>
          </ac:spMkLst>
        </pc:spChg>
        <pc:spChg chg="add mod">
          <ac:chgData name="Gael COQUELLE" userId="S::gael.coquelle@labom2iformation.fr::687410c3-b896-481b-8d93-d66a5e50a530" providerId="AD" clId="Web-{A733631F-BAFD-83E2-3537-B5A1605D75C6}" dt="2025-07-18T08:04:38.441" v="23"/>
          <ac:spMkLst>
            <pc:docMk/>
            <pc:sldMk cId="0" sldId="261"/>
            <ac:spMk id="5" creationId="{697A2003-0931-4D15-F9B0-E4FD244601E8}"/>
          </ac:spMkLst>
        </pc:spChg>
        <pc:spChg chg="add mod">
          <ac:chgData name="Gael COQUELLE" userId="S::gael.coquelle@labom2iformation.fr::687410c3-b896-481b-8d93-d66a5e50a530" providerId="AD" clId="Web-{A733631F-BAFD-83E2-3537-B5A1605D75C6}" dt="2025-07-18T08:04:38.441" v="24"/>
          <ac:spMkLst>
            <pc:docMk/>
            <pc:sldMk cId="0" sldId="261"/>
            <ac:spMk id="6" creationId="{BD6471FA-CEF2-C34A-31C1-CD70FFA7E695}"/>
          </ac:spMkLst>
        </pc:spChg>
        <pc:spChg chg="add mod">
          <ac:chgData name="Gael COQUELLE" userId="S::gael.coquelle@labom2iformation.fr::687410c3-b896-481b-8d93-d66a5e50a530" providerId="AD" clId="Web-{A733631F-BAFD-83E2-3537-B5A1605D75C6}" dt="2025-07-18T08:04:38.441" v="25"/>
          <ac:spMkLst>
            <pc:docMk/>
            <pc:sldMk cId="0" sldId="261"/>
            <ac:spMk id="7" creationId="{8FAA81DE-A59C-B5A0-30F6-2D028C85113D}"/>
          </ac:spMkLst>
        </pc:spChg>
        <pc:spChg chg="add mod">
          <ac:chgData name="Gael COQUELLE" userId="S::gael.coquelle@labom2iformation.fr::687410c3-b896-481b-8d93-d66a5e50a530" providerId="AD" clId="Web-{A733631F-BAFD-83E2-3537-B5A1605D75C6}" dt="2025-07-18T08:04:38.550" v="26"/>
          <ac:spMkLst>
            <pc:docMk/>
            <pc:sldMk cId="0" sldId="261"/>
            <ac:spMk id="8" creationId="{4B723E99-34EE-613E-85B0-8DEA4E74160E}"/>
          </ac:spMkLst>
        </pc:spChg>
        <pc:spChg chg="add mod">
          <ac:chgData name="Gael COQUELLE" userId="S::gael.coquelle@labom2iformation.fr::687410c3-b896-481b-8d93-d66a5e50a530" providerId="AD" clId="Web-{A733631F-BAFD-83E2-3537-B5A1605D75C6}" dt="2025-07-18T08:05:32.412" v="37"/>
          <ac:spMkLst>
            <pc:docMk/>
            <pc:sldMk cId="0" sldId="261"/>
            <ac:spMk id="10" creationId="{52E70909-3AE3-5428-C770-0A715AABB84D}"/>
          </ac:spMkLst>
        </pc:spChg>
        <pc:spChg chg="add mod">
          <ac:chgData name="Gael COQUELLE" userId="S::gael.coquelle@labom2iformation.fr::687410c3-b896-481b-8d93-d66a5e50a530" providerId="AD" clId="Web-{A733631F-BAFD-83E2-3537-B5A1605D75C6}" dt="2025-07-18T08:05:32.521" v="38"/>
          <ac:spMkLst>
            <pc:docMk/>
            <pc:sldMk cId="0" sldId="261"/>
            <ac:spMk id="11" creationId="{9F6ADFBC-D25F-34F6-4814-1DA69CDEB8B5}"/>
          </ac:spMkLst>
        </pc:spChg>
        <pc:spChg chg="add">
          <ac:chgData name="Gael COQUELLE" userId="S::gael.coquelle@labom2iformation.fr::687410c3-b896-481b-8d93-d66a5e50a530" providerId="AD" clId="Web-{A733631F-BAFD-83E2-3537-B5A1605D75C6}" dt="2025-07-18T08:05:09.036" v="31"/>
          <ac:spMkLst>
            <pc:docMk/>
            <pc:sldMk cId="0" sldId="261"/>
            <ac:spMk id="13" creationId="{A8DEDB49-B7B2-41FF-DE3E-6ECB4ECD5ECD}"/>
          </ac:spMkLst>
        </pc:spChg>
        <pc:spChg chg="add">
          <ac:chgData name="Gael COQUELLE" userId="S::gael.coquelle@labom2iformation.fr::687410c3-b896-481b-8d93-d66a5e50a530" providerId="AD" clId="Web-{A733631F-BAFD-83E2-3537-B5A1605D75C6}" dt="2025-07-18T08:05:09.036" v="31"/>
          <ac:spMkLst>
            <pc:docMk/>
            <pc:sldMk cId="0" sldId="261"/>
            <ac:spMk id="14" creationId="{6988F03E-C5CE-7FC3-9C3D-A08AE0922EAA}"/>
          </ac:spMkLst>
        </pc:spChg>
        <pc:spChg chg="add mod">
          <ac:chgData name="Gael COQUELLE" userId="S::gael.coquelle@labom2iformation.fr::687410c3-b896-481b-8d93-d66a5e50a530" providerId="AD" clId="Web-{A733631F-BAFD-83E2-3537-B5A1605D75C6}" dt="2025-07-18T08:13:07.354" v="45"/>
          <ac:spMkLst>
            <pc:docMk/>
            <pc:sldMk cId="0" sldId="261"/>
            <ac:spMk id="16" creationId="{AD12C3FE-8E9F-1365-D9CB-31BE7B04DC5E}"/>
          </ac:spMkLst>
        </pc:spChg>
        <pc:spChg chg="add mod">
          <ac:chgData name="Gael COQUELLE" userId="S::gael.coquelle@labom2iformation.fr::687410c3-b896-481b-8d93-d66a5e50a530" providerId="AD" clId="Web-{A733631F-BAFD-83E2-3537-B5A1605D75C6}" dt="2025-07-18T08:13:07.354" v="46"/>
          <ac:spMkLst>
            <pc:docMk/>
            <pc:sldMk cId="0" sldId="261"/>
            <ac:spMk id="17" creationId="{127A9C72-A896-4FBD-5890-B21403509BA9}"/>
          </ac:spMkLst>
        </pc:spChg>
        <pc:spChg chg="add mod">
          <ac:chgData name="Gael COQUELLE" userId="S::gael.coquelle@labom2iformation.fr::687410c3-b896-481b-8d93-d66a5e50a530" providerId="AD" clId="Web-{A733631F-BAFD-83E2-3537-B5A1605D75C6}" dt="2025-07-18T08:13:07.354" v="47"/>
          <ac:spMkLst>
            <pc:docMk/>
            <pc:sldMk cId="0" sldId="261"/>
            <ac:spMk id="18" creationId="{ED83025A-7EE9-CF26-2876-8554FCE5E645}"/>
          </ac:spMkLst>
        </pc:spChg>
        <pc:spChg chg="add mod">
          <ac:chgData name="Gael COQUELLE" userId="S::gael.coquelle@labom2iformation.fr::687410c3-b896-481b-8d93-d66a5e50a530" providerId="AD" clId="Web-{A733631F-BAFD-83E2-3537-B5A1605D75C6}" dt="2025-07-18T08:13:07.479" v="48"/>
          <ac:spMkLst>
            <pc:docMk/>
            <pc:sldMk cId="0" sldId="261"/>
            <ac:spMk id="19" creationId="{5202F1F9-044B-9C5D-B6CC-A2C856264D31}"/>
          </ac:spMkLst>
        </pc:spChg>
        <pc:spChg chg="add mod">
          <ac:chgData name="Gael COQUELLE" userId="S::gael.coquelle@labom2iformation.fr::687410c3-b896-481b-8d93-d66a5e50a530" providerId="AD" clId="Web-{A733631F-BAFD-83E2-3537-B5A1605D75C6}" dt="2025-07-18T08:18:40.947" v="79"/>
          <ac:spMkLst>
            <pc:docMk/>
            <pc:sldMk cId="0" sldId="261"/>
            <ac:spMk id="21" creationId="{D08BDB1E-8C11-5EF3-20A8-177E7D0B5F92}"/>
          </ac:spMkLst>
        </pc:spChg>
        <pc:spChg chg="add mod">
          <ac:chgData name="Gael COQUELLE" userId="S::gael.coquelle@labom2iformation.fr::687410c3-b896-481b-8d93-d66a5e50a530" providerId="AD" clId="Web-{A733631F-BAFD-83E2-3537-B5A1605D75C6}" dt="2025-07-18T08:18:40.947" v="80"/>
          <ac:spMkLst>
            <pc:docMk/>
            <pc:sldMk cId="0" sldId="261"/>
            <ac:spMk id="22" creationId="{D22FDB5B-C4A0-0C32-EDFA-B17D0E399C37}"/>
          </ac:spMkLst>
        </pc:spChg>
        <pc:spChg chg="add mod">
          <ac:chgData name="Gael COQUELLE" userId="S::gael.coquelle@labom2iformation.fr::687410c3-b896-481b-8d93-d66a5e50a530" providerId="AD" clId="Web-{A733631F-BAFD-83E2-3537-B5A1605D75C6}" dt="2025-07-18T08:18:41.056" v="81"/>
          <ac:spMkLst>
            <pc:docMk/>
            <pc:sldMk cId="0" sldId="261"/>
            <ac:spMk id="23" creationId="{6AECDA39-9358-B98E-E10E-6FBD226A0B72}"/>
          </ac:spMkLst>
        </pc:spChg>
        <pc:spChg chg="add mod">
          <ac:chgData name="Gael COQUELLE" userId="S::gael.coquelle@labom2iformation.fr::687410c3-b896-481b-8d93-d66a5e50a530" providerId="AD" clId="Web-{A733631F-BAFD-83E2-3537-B5A1605D75C6}" dt="2025-07-18T08:21:59.533" v="132" actId="1076"/>
          <ac:spMkLst>
            <pc:docMk/>
            <pc:sldMk cId="0" sldId="261"/>
            <ac:spMk id="24" creationId="{B96024D4-DE66-903E-8597-29200AC749E2}"/>
          </ac:spMkLst>
        </pc:spChg>
        <pc:spChg chg="mod">
          <ac:chgData name="Gael COQUELLE" userId="S::gael.coquelle@labom2iformation.fr::687410c3-b896-481b-8d93-d66a5e50a530" providerId="AD" clId="Web-{A733631F-BAFD-83E2-3537-B5A1605D75C6}" dt="2025-07-18T08:24:29.806" v="157"/>
          <ac:spMkLst>
            <pc:docMk/>
            <pc:sldMk cId="0" sldId="261"/>
            <ac:spMk id="338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A733631F-BAFD-83E2-3537-B5A1605D75C6}" dt="2025-07-18T08:20:39.155" v="95" actId="1076"/>
          <ac:spMkLst>
            <pc:docMk/>
            <pc:sldMk cId="0" sldId="261"/>
            <ac:spMk id="339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A733631F-BAFD-83E2-3537-B5A1605D75C6}" dt="2025-07-18T08:24:32.837" v="158"/>
          <ac:spMkLst>
            <pc:docMk/>
            <pc:sldMk cId="0" sldId="261"/>
            <ac:spMk id="340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A733631F-BAFD-83E2-3537-B5A1605D75C6}" dt="2025-07-18T08:25:25.324" v="165" actId="1076"/>
          <ac:spMkLst>
            <pc:docMk/>
            <pc:sldMk cId="0" sldId="261"/>
            <ac:spMk id="341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A733631F-BAFD-83E2-3537-B5A1605D75C6}" dt="2025-07-18T08:25:25.417" v="166" actId="1076"/>
          <ac:spMkLst>
            <pc:docMk/>
            <pc:sldMk cId="0" sldId="261"/>
            <ac:spMk id="342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A733631F-BAFD-83E2-3537-B5A1605D75C6}" dt="2025-07-18T08:25:25.511" v="167" actId="1076"/>
          <ac:spMkLst>
            <pc:docMk/>
            <pc:sldMk cId="0" sldId="261"/>
            <ac:spMk id="343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A733631F-BAFD-83E2-3537-B5A1605D75C6}" dt="2025-07-18T08:25:25.574" v="168" actId="1076"/>
          <ac:spMkLst>
            <pc:docMk/>
            <pc:sldMk cId="0" sldId="261"/>
            <ac:spMk id="346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A733631F-BAFD-83E2-3537-B5A1605D75C6}" dt="2025-07-18T08:20:35.842" v="94" actId="1076"/>
          <ac:spMkLst>
            <pc:docMk/>
            <pc:sldMk cId="0" sldId="261"/>
            <ac:spMk id="347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A733631F-BAFD-83E2-3537-B5A1605D75C6}" dt="2025-07-18T08:15:34.391" v="76" actId="1076"/>
          <ac:spMkLst>
            <pc:docMk/>
            <pc:sldMk cId="0" sldId="261"/>
            <ac:spMk id="348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A733631F-BAFD-83E2-3537-B5A1605D75C6}" dt="2025-07-18T08:20:56.468" v="102" actId="14100"/>
          <ac:spMkLst>
            <pc:docMk/>
            <pc:sldMk cId="0" sldId="261"/>
            <ac:spMk id="364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A733631F-BAFD-83E2-3537-B5A1605D75C6}" dt="2025-07-18T08:25:25.652" v="169" actId="1076"/>
          <ac:spMkLst>
            <pc:docMk/>
            <pc:sldMk cId="0" sldId="261"/>
            <ac:spMk id="365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A733631F-BAFD-83E2-3537-B5A1605D75C6}" dt="2025-07-18T08:25:25.714" v="170" actId="1076"/>
          <ac:spMkLst>
            <pc:docMk/>
            <pc:sldMk cId="0" sldId="261"/>
            <ac:spMk id="392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A733631F-BAFD-83E2-3537-B5A1605D75C6}" dt="2025-07-18T08:25:25.792" v="171" actId="1076"/>
          <ac:spMkLst>
            <pc:docMk/>
            <pc:sldMk cId="0" sldId="261"/>
            <ac:spMk id="393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A733631F-BAFD-83E2-3537-B5A1605D75C6}" dt="2025-07-18T08:25:25.855" v="172" actId="1076"/>
          <ac:spMkLst>
            <pc:docMk/>
            <pc:sldMk cId="0" sldId="261"/>
            <ac:spMk id="394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A733631F-BAFD-83E2-3537-B5A1605D75C6}" dt="2025-07-18T08:25:25.933" v="173" actId="1076"/>
          <ac:spMkLst>
            <pc:docMk/>
            <pc:sldMk cId="0" sldId="261"/>
            <ac:spMk id="395" creationId="{00000000-0000-0000-0000-000000000000}"/>
          </ac:spMkLst>
        </pc:spChg>
        <pc:grpChg chg="add mod">
          <ac:chgData name="Gael COQUELLE" userId="S::gael.coquelle@labom2iformation.fr::687410c3-b896-481b-8d93-d66a5e50a530" providerId="AD" clId="Web-{A733631F-BAFD-83E2-3537-B5A1605D75C6}" dt="2025-07-18T08:14:56.702" v="69" actId="1076"/>
          <ac:grpSpMkLst>
            <pc:docMk/>
            <pc:sldMk cId="0" sldId="261"/>
            <ac:grpSpMk id="3" creationId="{7D763BA9-63CE-02BB-9F1A-F376D82D8073}"/>
          </ac:grpSpMkLst>
        </pc:grpChg>
        <pc:grpChg chg="add mod">
          <ac:chgData name="Gael COQUELLE" userId="S::gael.coquelle@labom2iformation.fr::687410c3-b896-481b-8d93-d66a5e50a530" providerId="AD" clId="Web-{A733631F-BAFD-83E2-3537-B5A1605D75C6}" dt="2025-07-18T08:25:26.042" v="174" actId="1076"/>
          <ac:grpSpMkLst>
            <pc:docMk/>
            <pc:sldMk cId="0" sldId="261"/>
            <ac:grpSpMk id="9" creationId="{A7841260-22C0-5AA8-25AB-6E4197FBB0C2}"/>
          </ac:grpSpMkLst>
        </pc:grpChg>
        <pc:grpChg chg="add del mod">
          <ac:chgData name="Gael COQUELLE" userId="S::gael.coquelle@labom2iformation.fr::687410c3-b896-481b-8d93-d66a5e50a530" providerId="AD" clId="Web-{A733631F-BAFD-83E2-3537-B5A1605D75C6}" dt="2025-07-18T08:05:25.224" v="35"/>
          <ac:grpSpMkLst>
            <pc:docMk/>
            <pc:sldMk cId="0" sldId="261"/>
            <ac:grpSpMk id="12" creationId="{B4F0A8C0-762A-C0BD-ADDA-1CEBA4764C7D}"/>
          </ac:grpSpMkLst>
        </pc:grpChg>
        <pc:grpChg chg="add mod">
          <ac:chgData name="Gael COQUELLE" userId="S::gael.coquelle@labom2iformation.fr::687410c3-b896-481b-8d93-d66a5e50a530" providerId="AD" clId="Web-{A733631F-BAFD-83E2-3537-B5A1605D75C6}" dt="2025-07-18T08:25:26.152" v="175" actId="1076"/>
          <ac:grpSpMkLst>
            <pc:docMk/>
            <pc:sldMk cId="0" sldId="261"/>
            <ac:grpSpMk id="15" creationId="{A080843A-20B6-1239-088A-C48B443AC621}"/>
          </ac:grpSpMkLst>
        </pc:grpChg>
        <pc:grpChg chg="add del mod">
          <ac:chgData name="Gael COQUELLE" userId="S::gael.coquelle@labom2iformation.fr::687410c3-b896-481b-8d93-d66a5e50a530" providerId="AD" clId="Web-{A733631F-BAFD-83E2-3537-B5A1605D75C6}" dt="2025-07-18T08:19:48.294" v="84"/>
          <ac:grpSpMkLst>
            <pc:docMk/>
            <pc:sldMk cId="0" sldId="261"/>
            <ac:grpSpMk id="20" creationId="{A3EE85F3-3FD4-C6B5-F8B8-5FECAC653504}"/>
          </ac:grpSpMkLst>
        </pc:grpChg>
        <pc:grpChg chg="del mod">
          <ac:chgData name="Gael COQUELLE" userId="S::gael.coquelle@labom2iformation.fr::687410c3-b896-481b-8d93-d66a5e50a530" providerId="AD" clId="Web-{A733631F-BAFD-83E2-3537-B5A1605D75C6}" dt="2025-07-18T08:18:36.118" v="77"/>
          <ac:grpSpMkLst>
            <pc:docMk/>
            <pc:sldMk cId="0" sldId="261"/>
            <ac:grpSpMk id="349" creationId="{00000000-0000-0000-0000-000000000000}"/>
          </ac:grpSpMkLst>
        </pc:grpChg>
        <pc:grpChg chg="del">
          <ac:chgData name="Gael COQUELLE" userId="S::gael.coquelle@labom2iformation.fr::687410c3-b896-481b-8d93-d66a5e50a530" providerId="AD" clId="Web-{A733631F-BAFD-83E2-3537-B5A1605D75C6}" dt="2025-07-18T08:05:04.739" v="29"/>
          <ac:grpSpMkLst>
            <pc:docMk/>
            <pc:sldMk cId="0" sldId="261"/>
            <ac:grpSpMk id="369" creationId="{00000000-0000-0000-0000-000000000000}"/>
          </ac:grpSpMkLst>
        </pc:grpChg>
        <pc:grpChg chg="del">
          <ac:chgData name="Gael COQUELLE" userId="S::gael.coquelle@labom2iformation.fr::687410c3-b896-481b-8d93-d66a5e50a530" providerId="AD" clId="Web-{A733631F-BAFD-83E2-3537-B5A1605D75C6}" dt="2025-07-18T08:04:31.096" v="19"/>
          <ac:grpSpMkLst>
            <pc:docMk/>
            <pc:sldMk cId="0" sldId="261"/>
            <ac:grpSpMk id="379" creationId="{00000000-0000-0000-0000-000000000000}"/>
          </ac:grpSpMkLst>
        </pc:grpChg>
        <pc:grpChg chg="del">
          <ac:chgData name="Gael COQUELLE" userId="S::gael.coquelle@labom2iformation.fr::687410c3-b896-481b-8d93-d66a5e50a530" providerId="AD" clId="Web-{A733631F-BAFD-83E2-3537-B5A1605D75C6}" dt="2025-07-18T08:12:57.822" v="43"/>
          <ac:grpSpMkLst>
            <pc:docMk/>
            <pc:sldMk cId="0" sldId="261"/>
            <ac:grpSpMk id="396" creationId="{00000000-0000-0000-0000-000000000000}"/>
          </ac:grpSpMkLst>
        </pc:grpChg>
        <pc:cxnChg chg="del">
          <ac:chgData name="Gael COQUELLE" userId="S::gael.coquelle@labom2iformation.fr::687410c3-b896-481b-8d93-d66a5e50a530" providerId="AD" clId="Web-{A733631F-BAFD-83E2-3537-B5A1605D75C6}" dt="2025-07-18T08:21:50.642" v="130"/>
          <ac:cxnSpMkLst>
            <pc:docMk/>
            <pc:sldMk cId="0" sldId="261"/>
            <ac:cxnSpMk id="366" creationId="{00000000-0000-0000-0000-000000000000}"/>
          </ac:cxnSpMkLst>
        </pc:cxnChg>
        <pc:cxnChg chg="del mod">
          <ac:chgData name="Gael COQUELLE" userId="S::gael.coquelle@labom2iformation.fr::687410c3-b896-481b-8d93-d66a5e50a530" providerId="AD" clId="Web-{A733631F-BAFD-83E2-3537-B5A1605D75C6}" dt="2025-07-18T08:14:33.889" v="66"/>
          <ac:cxnSpMkLst>
            <pc:docMk/>
            <pc:sldMk cId="0" sldId="261"/>
            <ac:cxnSpMk id="367" creationId="{00000000-0000-0000-0000-000000000000}"/>
          </ac:cxnSpMkLst>
        </pc:cxnChg>
        <pc:cxnChg chg="del mod">
          <ac:chgData name="Gael COQUELLE" userId="S::gael.coquelle@labom2iformation.fr::687410c3-b896-481b-8d93-d66a5e50a530" providerId="AD" clId="Web-{A733631F-BAFD-83E2-3537-B5A1605D75C6}" dt="2025-07-18T08:24:55.932" v="161"/>
          <ac:cxnSpMkLst>
            <pc:docMk/>
            <pc:sldMk cId="0" sldId="261"/>
            <ac:cxnSpMk id="368" creationId="{00000000-0000-0000-0000-000000000000}"/>
          </ac:cxnSpMkLst>
        </pc:cxnChg>
        <pc:cxnChg chg="del mod">
          <ac:chgData name="Gael COQUELLE" userId="S::gael.coquelle@labom2iformation.fr::687410c3-b896-481b-8d93-d66a5e50a530" providerId="AD" clId="Web-{A733631F-BAFD-83E2-3537-B5A1605D75C6}" dt="2025-07-18T08:21:21.125" v="117"/>
          <ac:cxnSpMkLst>
            <pc:docMk/>
            <pc:sldMk cId="0" sldId="261"/>
            <ac:cxnSpMk id="414" creationId="{00000000-0000-0000-0000-000000000000}"/>
          </ac:cxnSpMkLst>
        </pc:cxnChg>
      </pc:sldChg>
    </pc:docChg>
  </pc:docChgLst>
  <pc:docChgLst>
    <pc:chgData name="Abdoulrazack ABDILLAHI MAHAMOUD" userId="S::abdoulrazack.abdillahi-mahamoud@labom2iformation.fr::89efac3d-bc59-4123-a614-a3610f9bbd2a" providerId="AD" clId="Web-{28D177FD-7169-5F9E-729E-7BEFDDE583E2}"/>
    <pc:docChg chg="modSld">
      <pc:chgData name="Abdoulrazack ABDILLAHI MAHAMOUD" userId="S::abdoulrazack.abdillahi-mahamoud@labom2iformation.fr::89efac3d-bc59-4123-a614-a3610f9bbd2a" providerId="AD" clId="Web-{28D177FD-7169-5F9E-729E-7BEFDDE583E2}" dt="2025-07-18T08:20:05.001" v="77" actId="14100"/>
      <pc:docMkLst>
        <pc:docMk/>
      </pc:docMkLst>
      <pc:sldChg chg="modSp">
        <pc:chgData name="Abdoulrazack ABDILLAHI MAHAMOUD" userId="S::abdoulrazack.abdillahi-mahamoud@labom2iformation.fr::89efac3d-bc59-4123-a614-a3610f9bbd2a" providerId="AD" clId="Web-{28D177FD-7169-5F9E-729E-7BEFDDE583E2}" dt="2025-07-18T08:20:05.001" v="77" actId="14100"/>
        <pc:sldMkLst>
          <pc:docMk/>
          <pc:sldMk cId="0" sldId="261"/>
        </pc:sldMkLst>
        <pc:spChg chg="mod">
          <ac:chgData name="Abdoulrazack ABDILLAHI MAHAMOUD" userId="S::abdoulrazack.abdillahi-mahamoud@labom2iformation.fr::89efac3d-bc59-4123-a614-a3610f9bbd2a" providerId="AD" clId="Web-{28D177FD-7169-5F9E-729E-7BEFDDE583E2}" dt="2025-07-18T08:16:03.459" v="46" actId="1076"/>
          <ac:spMkLst>
            <pc:docMk/>
            <pc:sldMk cId="0" sldId="261"/>
            <ac:spMk id="2" creationId="{E64C2145-C6EF-7AD0-CE6F-5B482B50DD40}"/>
          </ac:spMkLst>
        </pc:spChg>
        <pc:spChg chg="mod">
          <ac:chgData name="Abdoulrazack ABDILLAHI MAHAMOUD" userId="S::abdoulrazack.abdillahi-mahamoud@labom2iformation.fr::89efac3d-bc59-4123-a614-a3610f9bbd2a" providerId="AD" clId="Web-{28D177FD-7169-5F9E-729E-7BEFDDE583E2}" dt="2025-07-18T08:17:24.353" v="70" actId="1076"/>
          <ac:spMkLst>
            <pc:docMk/>
            <pc:sldMk cId="0" sldId="261"/>
            <ac:spMk id="339" creationId="{00000000-0000-0000-0000-000000000000}"/>
          </ac:spMkLst>
        </pc:spChg>
        <pc:spChg chg="mod">
          <ac:chgData name="Abdoulrazack ABDILLAHI MAHAMOUD" userId="S::abdoulrazack.abdillahi-mahamoud@labom2iformation.fr::89efac3d-bc59-4123-a614-a3610f9bbd2a" providerId="AD" clId="Web-{28D177FD-7169-5F9E-729E-7BEFDDE583E2}" dt="2025-07-18T08:20:05.001" v="77" actId="14100"/>
          <ac:spMkLst>
            <pc:docMk/>
            <pc:sldMk cId="0" sldId="261"/>
            <ac:spMk id="341" creationId="{00000000-0000-0000-0000-000000000000}"/>
          </ac:spMkLst>
        </pc:spChg>
        <pc:spChg chg="mod">
          <ac:chgData name="Abdoulrazack ABDILLAHI MAHAMOUD" userId="S::abdoulrazack.abdillahi-mahamoud@labom2iformation.fr::89efac3d-bc59-4123-a614-a3610f9bbd2a" providerId="AD" clId="Web-{28D177FD-7169-5F9E-729E-7BEFDDE583E2}" dt="2025-07-18T08:19:40.953" v="75" actId="14100"/>
          <ac:spMkLst>
            <pc:docMk/>
            <pc:sldMk cId="0" sldId="261"/>
            <ac:spMk id="342" creationId="{00000000-0000-0000-0000-000000000000}"/>
          </ac:spMkLst>
        </pc:spChg>
        <pc:spChg chg="mod">
          <ac:chgData name="Abdoulrazack ABDILLAHI MAHAMOUD" userId="S::abdoulrazack.abdillahi-mahamoud@labom2iformation.fr::89efac3d-bc59-4123-a614-a3610f9bbd2a" providerId="AD" clId="Web-{28D177FD-7169-5F9E-729E-7BEFDDE583E2}" dt="2025-07-18T08:19:56.657" v="76" actId="14100"/>
          <ac:spMkLst>
            <pc:docMk/>
            <pc:sldMk cId="0" sldId="261"/>
            <ac:spMk id="343" creationId="{00000000-0000-0000-0000-000000000000}"/>
          </ac:spMkLst>
        </pc:spChg>
        <pc:spChg chg="mod">
          <ac:chgData name="Abdoulrazack ABDILLAHI MAHAMOUD" userId="S::abdoulrazack.abdillahi-mahamoud@labom2iformation.fr::89efac3d-bc59-4123-a614-a3610f9bbd2a" providerId="AD" clId="Web-{28D177FD-7169-5F9E-729E-7BEFDDE583E2}" dt="2025-07-18T08:16:31.523" v="52" actId="14100"/>
          <ac:spMkLst>
            <pc:docMk/>
            <pc:sldMk cId="0" sldId="261"/>
            <ac:spMk id="346" creationId="{00000000-0000-0000-0000-000000000000}"/>
          </ac:spMkLst>
        </pc:spChg>
        <pc:spChg chg="mod">
          <ac:chgData name="Abdoulrazack ABDILLAHI MAHAMOUD" userId="S::abdoulrazack.abdillahi-mahamoud@labom2iformation.fr::89efac3d-bc59-4123-a614-a3610f9bbd2a" providerId="AD" clId="Web-{28D177FD-7169-5F9E-729E-7BEFDDE583E2}" dt="2025-07-18T08:17:15.072" v="68" actId="1076"/>
          <ac:spMkLst>
            <pc:docMk/>
            <pc:sldMk cId="0" sldId="261"/>
            <ac:spMk id="347" creationId="{00000000-0000-0000-0000-000000000000}"/>
          </ac:spMkLst>
        </pc:spChg>
        <pc:spChg chg="mod">
          <ac:chgData name="Abdoulrazack ABDILLAHI MAHAMOUD" userId="S::abdoulrazack.abdillahi-mahamoud@labom2iformation.fr::89efac3d-bc59-4123-a614-a3610f9bbd2a" providerId="AD" clId="Web-{28D177FD-7169-5F9E-729E-7BEFDDE583E2}" dt="2025-07-18T08:19:27.390" v="72" actId="14100"/>
          <ac:spMkLst>
            <pc:docMk/>
            <pc:sldMk cId="0" sldId="261"/>
            <ac:spMk id="348" creationId="{00000000-0000-0000-0000-000000000000}"/>
          </ac:spMkLst>
        </pc:spChg>
        <pc:spChg chg="mod">
          <ac:chgData name="Abdoulrazack ABDILLAHI MAHAMOUD" userId="S::abdoulrazack.abdillahi-mahamoud@labom2iformation.fr::89efac3d-bc59-4123-a614-a3610f9bbd2a" providerId="AD" clId="Web-{28D177FD-7169-5F9E-729E-7BEFDDE583E2}" dt="2025-07-18T08:17:15.072" v="67" actId="1076"/>
          <ac:spMkLst>
            <pc:docMk/>
            <pc:sldMk cId="0" sldId="261"/>
            <ac:spMk id="364" creationId="{00000000-0000-0000-0000-000000000000}"/>
          </ac:spMkLst>
        </pc:spChg>
        <pc:spChg chg="mod">
          <ac:chgData name="Abdoulrazack ABDILLAHI MAHAMOUD" userId="S::abdoulrazack.abdillahi-mahamoud@labom2iformation.fr::89efac3d-bc59-4123-a614-a3610f9bbd2a" providerId="AD" clId="Web-{28D177FD-7169-5F9E-729E-7BEFDDE583E2}" dt="2025-07-18T08:16:14.819" v="47" actId="1076"/>
          <ac:spMkLst>
            <pc:docMk/>
            <pc:sldMk cId="0" sldId="261"/>
            <ac:spMk id="365" creationId="{00000000-0000-0000-0000-000000000000}"/>
          </ac:spMkLst>
        </pc:spChg>
        <pc:spChg chg="mod">
          <ac:chgData name="Abdoulrazack ABDILLAHI MAHAMOUD" userId="S::abdoulrazack.abdillahi-mahamoud@labom2iformation.fr::89efac3d-bc59-4123-a614-a3610f9bbd2a" providerId="AD" clId="Web-{28D177FD-7169-5F9E-729E-7BEFDDE583E2}" dt="2025-07-18T08:15:31.895" v="38" actId="1076"/>
          <ac:spMkLst>
            <pc:docMk/>
            <pc:sldMk cId="0" sldId="261"/>
            <ac:spMk id="392" creationId="{00000000-0000-0000-0000-000000000000}"/>
          </ac:spMkLst>
        </pc:spChg>
        <pc:spChg chg="mod">
          <ac:chgData name="Abdoulrazack ABDILLAHI MAHAMOUD" userId="S::abdoulrazack.abdillahi-mahamoud@labom2iformation.fr::89efac3d-bc59-4123-a614-a3610f9bbd2a" providerId="AD" clId="Web-{28D177FD-7169-5F9E-729E-7BEFDDE583E2}" dt="2025-07-18T08:15:40.552" v="41" actId="1076"/>
          <ac:spMkLst>
            <pc:docMk/>
            <pc:sldMk cId="0" sldId="261"/>
            <ac:spMk id="393" creationId="{00000000-0000-0000-0000-000000000000}"/>
          </ac:spMkLst>
        </pc:spChg>
        <pc:spChg chg="mod">
          <ac:chgData name="Abdoulrazack ABDILLAHI MAHAMOUD" userId="S::abdoulrazack.abdillahi-mahamoud@labom2iformation.fr::89efac3d-bc59-4123-a614-a3610f9bbd2a" providerId="AD" clId="Web-{28D177FD-7169-5F9E-729E-7BEFDDE583E2}" dt="2025-07-18T08:15:26.645" v="37" actId="1076"/>
          <ac:spMkLst>
            <pc:docMk/>
            <pc:sldMk cId="0" sldId="261"/>
            <ac:spMk id="394" creationId="{00000000-0000-0000-0000-000000000000}"/>
          </ac:spMkLst>
        </pc:spChg>
        <pc:spChg chg="mod">
          <ac:chgData name="Abdoulrazack ABDILLAHI MAHAMOUD" userId="S::abdoulrazack.abdillahi-mahamoud@labom2iformation.fr::89efac3d-bc59-4123-a614-a3610f9bbd2a" providerId="AD" clId="Web-{28D177FD-7169-5F9E-729E-7BEFDDE583E2}" dt="2025-07-18T08:16:39.617" v="53" actId="1076"/>
          <ac:spMkLst>
            <pc:docMk/>
            <pc:sldMk cId="0" sldId="261"/>
            <ac:spMk id="395" creationId="{00000000-0000-0000-0000-000000000000}"/>
          </ac:spMkLst>
        </pc:spChg>
        <pc:grpChg chg="mod">
          <ac:chgData name="Abdoulrazack ABDILLAHI MAHAMOUD" userId="S::abdoulrazack.abdillahi-mahamoud@labom2iformation.fr::89efac3d-bc59-4123-a614-a3610f9bbd2a" providerId="AD" clId="Web-{28D177FD-7169-5F9E-729E-7BEFDDE583E2}" dt="2025-07-18T08:17:15.072" v="66" actId="1076"/>
          <ac:grpSpMkLst>
            <pc:docMk/>
            <pc:sldMk cId="0" sldId="261"/>
            <ac:grpSpMk id="3" creationId="{7D763BA9-63CE-02BB-9F1A-F376D82D8073}"/>
          </ac:grpSpMkLst>
        </pc:grpChg>
        <pc:grpChg chg="mod">
          <ac:chgData name="Abdoulrazack ABDILLAHI MAHAMOUD" userId="S::abdoulrazack.abdillahi-mahamoud@labom2iformation.fr::89efac3d-bc59-4123-a614-a3610f9bbd2a" providerId="AD" clId="Web-{28D177FD-7169-5F9E-729E-7BEFDDE583E2}" dt="2025-07-18T08:16:14.960" v="49" actId="1076"/>
          <ac:grpSpMkLst>
            <pc:docMk/>
            <pc:sldMk cId="0" sldId="261"/>
            <ac:grpSpMk id="9" creationId="{A7841260-22C0-5AA8-25AB-6E4197FBB0C2}"/>
          </ac:grpSpMkLst>
        </pc:grpChg>
        <pc:grpChg chg="mod">
          <ac:chgData name="Abdoulrazack ABDILLAHI MAHAMOUD" userId="S::abdoulrazack.abdillahi-mahamoud@labom2iformation.fr::89efac3d-bc59-4123-a614-a3610f9bbd2a" providerId="AD" clId="Web-{28D177FD-7169-5F9E-729E-7BEFDDE583E2}" dt="2025-07-18T08:15:31.973" v="39" actId="1076"/>
          <ac:grpSpMkLst>
            <pc:docMk/>
            <pc:sldMk cId="0" sldId="261"/>
            <ac:grpSpMk id="15" creationId="{A080843A-20B6-1239-088A-C48B443AC621}"/>
          </ac:grpSpMkLst>
        </pc:grpChg>
        <pc:cxnChg chg="mod">
          <ac:chgData name="Abdoulrazack ABDILLAHI MAHAMOUD" userId="S::abdoulrazack.abdillahi-mahamoud@labom2iformation.fr::89efac3d-bc59-4123-a614-a3610f9bbd2a" providerId="AD" clId="Web-{28D177FD-7169-5F9E-729E-7BEFDDE583E2}" dt="2025-07-18T08:13:29.015" v="15" actId="1076"/>
          <ac:cxnSpMkLst>
            <pc:docMk/>
            <pc:sldMk cId="0" sldId="261"/>
            <ac:cxnSpMk id="367" creationId="{00000000-0000-0000-0000-000000000000}"/>
          </ac:cxnSpMkLst>
        </pc:cxnChg>
        <pc:cxnChg chg="mod">
          <ac:chgData name="Abdoulrazack ABDILLAHI MAHAMOUD" userId="S::abdoulrazack.abdillahi-mahamoud@labom2iformation.fr::89efac3d-bc59-4123-a614-a3610f9bbd2a" providerId="AD" clId="Web-{28D177FD-7169-5F9E-729E-7BEFDDE583E2}" dt="2025-07-18T08:16:14.881" v="48" actId="1076"/>
          <ac:cxnSpMkLst>
            <pc:docMk/>
            <pc:sldMk cId="0" sldId="261"/>
            <ac:cxnSpMk id="368" creationId="{00000000-0000-0000-0000-000000000000}"/>
          </ac:cxnSpMkLst>
        </pc:cxnChg>
        <pc:cxnChg chg="mod">
          <ac:chgData name="Abdoulrazack ABDILLAHI MAHAMOUD" userId="S::abdoulrazack.abdillahi-mahamoud@labom2iformation.fr::89efac3d-bc59-4123-a614-a3610f9bbd2a" providerId="AD" clId="Web-{28D177FD-7169-5F9E-729E-7BEFDDE583E2}" dt="2025-07-18T08:15:36.880" v="40" actId="1076"/>
          <ac:cxnSpMkLst>
            <pc:docMk/>
            <pc:sldMk cId="0" sldId="261"/>
            <ac:cxnSpMk id="414" creationId="{00000000-0000-0000-0000-000000000000}"/>
          </ac:cxnSpMkLst>
        </pc:cxnChg>
      </pc:sldChg>
      <pc:sldChg chg="modSp">
        <pc:chgData name="Abdoulrazack ABDILLAHI MAHAMOUD" userId="S::abdoulrazack.abdillahi-mahamoud@labom2iformation.fr::89efac3d-bc59-4123-a614-a3610f9bbd2a" providerId="AD" clId="Web-{28D177FD-7169-5F9E-729E-7BEFDDE583E2}" dt="2025-07-18T08:07:52.313" v="1" actId="14100"/>
        <pc:sldMkLst>
          <pc:docMk/>
          <pc:sldMk cId="0" sldId="263"/>
        </pc:sldMkLst>
        <pc:spChg chg="mod">
          <ac:chgData name="Abdoulrazack ABDILLAHI MAHAMOUD" userId="S::abdoulrazack.abdillahi-mahamoud@labom2iformation.fr::89efac3d-bc59-4123-a614-a3610f9bbd2a" providerId="AD" clId="Web-{28D177FD-7169-5F9E-729E-7BEFDDE583E2}" dt="2025-07-18T08:07:52.313" v="1" actId="14100"/>
          <ac:spMkLst>
            <pc:docMk/>
            <pc:sldMk cId="0" sldId="263"/>
            <ac:spMk id="430" creationId="{00000000-0000-0000-0000-000000000000}"/>
          </ac:spMkLst>
        </pc:spChg>
      </pc:sldChg>
      <pc:sldChg chg="modSp">
        <pc:chgData name="Abdoulrazack ABDILLAHI MAHAMOUD" userId="S::abdoulrazack.abdillahi-mahamoud@labom2iformation.fr::89efac3d-bc59-4123-a614-a3610f9bbd2a" providerId="AD" clId="Web-{28D177FD-7169-5F9E-729E-7BEFDDE583E2}" dt="2025-07-18T08:12:36.810" v="12" actId="1076"/>
        <pc:sldMkLst>
          <pc:docMk/>
          <pc:sldMk cId="0" sldId="266"/>
        </pc:sldMkLst>
        <pc:spChg chg="mod">
          <ac:chgData name="Abdoulrazack ABDILLAHI MAHAMOUD" userId="S::abdoulrazack.abdillahi-mahamoud@labom2iformation.fr::89efac3d-bc59-4123-a614-a3610f9bbd2a" providerId="AD" clId="Web-{28D177FD-7169-5F9E-729E-7BEFDDE583E2}" dt="2025-07-18T08:12:36.810" v="12" actId="1076"/>
          <ac:spMkLst>
            <pc:docMk/>
            <pc:sldMk cId="0" sldId="266"/>
            <ac:spMk id="2" creationId="{092887DE-AA87-53FB-35C7-12A0B9C7543C}"/>
          </ac:spMkLst>
        </pc:spChg>
        <pc:spChg chg="mod">
          <ac:chgData name="Abdoulrazack ABDILLAHI MAHAMOUD" userId="S::abdoulrazack.abdillahi-mahamoud@labom2iformation.fr::89efac3d-bc59-4123-a614-a3610f9bbd2a" providerId="AD" clId="Web-{28D177FD-7169-5F9E-729E-7BEFDDE583E2}" dt="2025-07-18T08:12:03.777" v="5" actId="20577"/>
          <ac:spMkLst>
            <pc:docMk/>
            <pc:sldMk cId="0" sldId="266"/>
            <ac:spMk id="26" creationId="{DD8F9922-E742-EE12-423E-D4DB73FD1D74}"/>
          </ac:spMkLst>
        </pc:spChg>
        <pc:spChg chg="mod">
          <ac:chgData name="Abdoulrazack ABDILLAHI MAHAMOUD" userId="S::abdoulrazack.abdillahi-mahamoud@labom2iformation.fr::89efac3d-bc59-4123-a614-a3610f9bbd2a" providerId="AD" clId="Web-{28D177FD-7169-5F9E-729E-7BEFDDE583E2}" dt="2025-07-18T08:08:08.111" v="2" actId="14100"/>
          <ac:spMkLst>
            <pc:docMk/>
            <pc:sldMk cId="0" sldId="266"/>
            <ac:spMk id="464" creationId="{00000000-0000-0000-0000-000000000000}"/>
          </ac:spMkLst>
        </pc:spChg>
      </pc:sldChg>
      <pc:sldChg chg="modSp">
        <pc:chgData name="Abdoulrazack ABDILLAHI MAHAMOUD" userId="S::abdoulrazack.abdillahi-mahamoud@labom2iformation.fr::89efac3d-bc59-4123-a614-a3610f9bbd2a" providerId="AD" clId="Web-{28D177FD-7169-5F9E-729E-7BEFDDE583E2}" dt="2025-07-18T08:07:45.891" v="0" actId="14100"/>
        <pc:sldMkLst>
          <pc:docMk/>
          <pc:sldMk cId="0" sldId="269"/>
        </pc:sldMkLst>
        <pc:spChg chg="mod">
          <ac:chgData name="Abdoulrazack ABDILLAHI MAHAMOUD" userId="S::abdoulrazack.abdillahi-mahamoud@labom2iformation.fr::89efac3d-bc59-4123-a614-a3610f9bbd2a" providerId="AD" clId="Web-{28D177FD-7169-5F9E-729E-7BEFDDE583E2}" dt="2025-07-18T08:07:45.891" v="0" actId="14100"/>
          <ac:spMkLst>
            <pc:docMk/>
            <pc:sldMk cId="0" sldId="269"/>
            <ac:spMk id="624" creationId="{00000000-0000-0000-0000-000000000000}"/>
          </ac:spMkLst>
        </pc:spChg>
      </pc:sldChg>
    </pc:docChg>
  </pc:docChgLst>
  <pc:docChgLst>
    <pc:chgData name="Gael COQUELLE" userId="S::gael.coquelle@labom2iformation.fr::687410c3-b896-481b-8d93-d66a5e50a530" providerId="AD" clId="Web-{4579F4BA-B3E6-2F04-ACA5-BAEEBE943746}"/>
    <pc:docChg chg="modSld">
      <pc:chgData name="Gael COQUELLE" userId="S::gael.coquelle@labom2iformation.fr::687410c3-b896-481b-8d93-d66a5e50a530" providerId="AD" clId="Web-{4579F4BA-B3E6-2F04-ACA5-BAEEBE943746}" dt="2025-07-18T09:56:43.418" v="32" actId="1076"/>
      <pc:docMkLst>
        <pc:docMk/>
      </pc:docMkLst>
      <pc:sldChg chg="addSp delSp modSp">
        <pc:chgData name="Gael COQUELLE" userId="S::gael.coquelle@labom2iformation.fr::687410c3-b896-481b-8d93-d66a5e50a530" providerId="AD" clId="Web-{4579F4BA-B3E6-2F04-ACA5-BAEEBE943746}" dt="2025-07-18T09:56:43.418" v="32" actId="1076"/>
        <pc:sldMkLst>
          <pc:docMk/>
          <pc:sldMk cId="0" sldId="280"/>
        </pc:sldMkLst>
        <pc:spChg chg="mod">
          <ac:chgData name="Gael COQUELLE" userId="S::gael.coquelle@labom2iformation.fr::687410c3-b896-481b-8d93-d66a5e50a530" providerId="AD" clId="Web-{4579F4BA-B3E6-2F04-ACA5-BAEEBE943746}" dt="2025-07-18T09:56:37.386" v="30" actId="1076"/>
          <ac:spMkLst>
            <pc:docMk/>
            <pc:sldMk cId="0" sldId="280"/>
            <ac:spMk id="1204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4579F4BA-B3E6-2F04-ACA5-BAEEBE943746}" dt="2025-07-18T09:56:43.418" v="32" actId="1076"/>
          <ac:spMkLst>
            <pc:docMk/>
            <pc:sldMk cId="0" sldId="280"/>
            <ac:spMk id="1205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4579F4BA-B3E6-2F04-ACA5-BAEEBE943746}" dt="2025-07-18T09:56:39.855" v="31" actId="1076"/>
          <ac:spMkLst>
            <pc:docMk/>
            <pc:sldMk cId="0" sldId="280"/>
            <ac:spMk id="1206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4579F4BA-B3E6-2F04-ACA5-BAEEBE943746}" dt="2025-07-18T09:47:30.069" v="4"/>
          <ac:spMkLst>
            <pc:docMk/>
            <pc:sldMk cId="0" sldId="280"/>
            <ac:spMk id="1221" creationId="{00000000-0000-0000-0000-000000000000}"/>
          </ac:spMkLst>
        </pc:spChg>
        <pc:grpChg chg="del">
          <ac:chgData name="Gael COQUELLE" userId="S::gael.coquelle@labom2iformation.fr::687410c3-b896-481b-8d93-d66a5e50a530" providerId="AD" clId="Web-{4579F4BA-B3E6-2F04-ACA5-BAEEBE943746}" dt="2025-07-18T09:47:33.382" v="5"/>
          <ac:grpSpMkLst>
            <pc:docMk/>
            <pc:sldMk cId="0" sldId="280"/>
            <ac:grpSpMk id="1216" creationId="{00000000-0000-0000-0000-000000000000}"/>
          </ac:grpSpMkLst>
        </pc:grpChg>
        <pc:picChg chg="add del mod">
          <ac:chgData name="Gael COQUELLE" userId="S::gael.coquelle@labom2iformation.fr::687410c3-b896-481b-8d93-d66a5e50a530" providerId="AD" clId="Web-{4579F4BA-B3E6-2F04-ACA5-BAEEBE943746}" dt="2025-07-18T09:48:15.790" v="8"/>
          <ac:picMkLst>
            <pc:docMk/>
            <pc:sldMk cId="0" sldId="280"/>
            <ac:picMk id="2" creationId="{6199E2E4-A46C-2A6A-FB35-09843578D72E}"/>
          </ac:picMkLst>
        </pc:picChg>
        <pc:picChg chg="add mod">
          <ac:chgData name="Gael COQUELLE" userId="S::gael.coquelle@labom2iformation.fr::687410c3-b896-481b-8d93-d66a5e50a530" providerId="AD" clId="Web-{4579F4BA-B3E6-2F04-ACA5-BAEEBE943746}" dt="2025-07-18T09:56:31.808" v="29" actId="1076"/>
          <ac:picMkLst>
            <pc:docMk/>
            <pc:sldMk cId="0" sldId="280"/>
            <ac:picMk id="2" creationId="{6B797AC1-9483-C981-A81B-BC7474D75DFA}"/>
          </ac:picMkLst>
        </pc:picChg>
        <pc:picChg chg="add mod">
          <ac:chgData name="Gael COQUELLE" userId="S::gael.coquelle@labom2iformation.fr::687410c3-b896-481b-8d93-d66a5e50a530" providerId="AD" clId="Web-{4579F4BA-B3E6-2F04-ACA5-BAEEBE943746}" dt="2025-07-18T09:48:55.463" v="13" actId="1076"/>
          <ac:picMkLst>
            <pc:docMk/>
            <pc:sldMk cId="0" sldId="280"/>
            <ac:picMk id="3" creationId="{6971EC4F-DE7A-42C0-2422-019772C146D3}"/>
          </ac:picMkLst>
        </pc:picChg>
        <pc:picChg chg="add del mod">
          <ac:chgData name="Gael COQUELLE" userId="S::gael.coquelle@labom2iformation.fr::687410c3-b896-481b-8d93-d66a5e50a530" providerId="AD" clId="Web-{4579F4BA-B3E6-2F04-ACA5-BAEEBE943746}" dt="2025-07-18T09:56:15.089" v="22"/>
          <ac:picMkLst>
            <pc:docMk/>
            <pc:sldMk cId="0" sldId="280"/>
            <ac:picMk id="4" creationId="{E4EDBC85-17F5-72DB-1EC6-C93E2697B94C}"/>
          </ac:picMkLst>
        </pc:picChg>
      </pc:sldChg>
    </pc:docChg>
  </pc:docChgLst>
  <pc:docChgLst>
    <pc:chgData name="Cyril SEBILLE" userId="087262a8-7d59-4f22-bc8d-b6cd7307eae8" providerId="ADAL" clId="{9FE432E8-CEB5-4447-AD6A-7D66B6370E33}"/>
    <pc:docChg chg="modSld">
      <pc:chgData name="Cyril SEBILLE" userId="087262a8-7d59-4f22-bc8d-b6cd7307eae8" providerId="ADAL" clId="{9FE432E8-CEB5-4447-AD6A-7D66B6370E33}" dt="2025-07-17T15:49:17.217" v="3" actId="20577"/>
      <pc:docMkLst>
        <pc:docMk/>
      </pc:docMkLst>
      <pc:sldChg chg="modSp">
        <pc:chgData name="Cyril SEBILLE" userId="087262a8-7d59-4f22-bc8d-b6cd7307eae8" providerId="ADAL" clId="{9FE432E8-CEB5-4447-AD6A-7D66B6370E33}" dt="2025-07-17T15:49:17.217" v="3" actId="20577"/>
        <pc:sldMkLst>
          <pc:docMk/>
          <pc:sldMk cId="0" sldId="258"/>
        </pc:sldMkLst>
        <pc:spChg chg="mod">
          <ac:chgData name="Cyril SEBILLE" userId="087262a8-7d59-4f22-bc8d-b6cd7307eae8" providerId="ADAL" clId="{9FE432E8-CEB5-4447-AD6A-7D66B6370E33}" dt="2025-07-17T15:49:17.217" v="3" actId="20577"/>
          <ac:spMkLst>
            <pc:docMk/>
            <pc:sldMk cId="0" sldId="258"/>
            <ac:spMk id="22" creationId="{4B90777D-772A-7D4B-77D0-C5F83067D412}"/>
          </ac:spMkLst>
        </pc:spChg>
      </pc:sldChg>
    </pc:docChg>
  </pc:docChgLst>
  <pc:docChgLst>
    <pc:chgData name="Cyril SEBILLE" userId="S::cyril.sebille@labom2iformation.fr::087262a8-7d59-4f22-bc8d-b6cd7307eae8" providerId="AD" clId="Web-{F8EBE4FD-A07D-0BF4-D47F-6A7615F4E081}"/>
    <pc:docChg chg="modSld">
      <pc:chgData name="Cyril SEBILLE" userId="S::cyril.sebille@labom2iformation.fr::087262a8-7d59-4f22-bc8d-b6cd7307eae8" providerId="AD" clId="Web-{F8EBE4FD-A07D-0BF4-D47F-6A7615F4E081}" dt="2025-07-18T10:08:55.527" v="84"/>
      <pc:docMkLst>
        <pc:docMk/>
      </pc:docMkLst>
      <pc:sldChg chg="modTransition addAnim">
        <pc:chgData name="Cyril SEBILLE" userId="S::cyril.sebille@labom2iformation.fr::087262a8-7d59-4f22-bc8d-b6cd7307eae8" providerId="AD" clId="Web-{F8EBE4FD-A07D-0BF4-D47F-6A7615F4E081}" dt="2025-07-18T10:04:55.065" v="43"/>
        <pc:sldMkLst>
          <pc:docMk/>
          <pc:sldMk cId="0" sldId="256"/>
        </pc:sldMkLst>
      </pc:sldChg>
      <pc:sldChg chg="modTransition addAnim">
        <pc:chgData name="Cyril SEBILLE" userId="S::cyril.sebille@labom2iformation.fr::087262a8-7d59-4f22-bc8d-b6cd7307eae8" providerId="AD" clId="Web-{F8EBE4FD-A07D-0BF4-D47F-6A7615F4E081}" dt="2025-07-18T10:04:36.252" v="41"/>
        <pc:sldMkLst>
          <pc:docMk/>
          <pc:sldMk cId="0" sldId="258"/>
        </pc:sldMkLst>
      </pc:sldChg>
      <pc:sldChg chg="modTransition addAnim delAnim modAnim">
        <pc:chgData name="Cyril SEBILLE" userId="S::cyril.sebille@labom2iformation.fr::087262a8-7d59-4f22-bc8d-b6cd7307eae8" providerId="AD" clId="Web-{F8EBE4FD-A07D-0BF4-D47F-6A7615F4E081}" dt="2025-07-18T10:08:55.527" v="84"/>
        <pc:sldMkLst>
          <pc:docMk/>
          <pc:sldMk cId="0" sldId="261"/>
        </pc:sldMkLst>
      </pc:sldChg>
      <pc:sldChg chg="addSp delSp modSp modTransition addAnim delAnim modAnim">
        <pc:chgData name="Cyril SEBILLE" userId="S::cyril.sebille@labom2iformation.fr::087262a8-7d59-4f22-bc8d-b6cd7307eae8" providerId="AD" clId="Web-{F8EBE4FD-A07D-0BF4-D47F-6A7615F4E081}" dt="2025-07-18T10:05:04.534" v="44"/>
        <pc:sldMkLst>
          <pc:docMk/>
          <pc:sldMk cId="0" sldId="263"/>
        </pc:sldMkLst>
        <pc:picChg chg="del">
          <ac:chgData name="Cyril SEBILLE" userId="S::cyril.sebille@labom2iformation.fr::087262a8-7d59-4f22-bc8d-b6cd7307eae8" providerId="AD" clId="Web-{F8EBE4FD-A07D-0BF4-D47F-6A7615F4E081}" dt="2025-07-18T08:56:52.232" v="0"/>
          <ac:picMkLst>
            <pc:docMk/>
            <pc:sldMk cId="0" sldId="263"/>
            <ac:picMk id="2" creationId="{BE37B241-2D4B-DBC4-D627-28A53FF2CFE8}"/>
          </ac:picMkLst>
        </pc:picChg>
        <pc:picChg chg="add mod">
          <ac:chgData name="Cyril SEBILLE" userId="S::cyril.sebille@labom2iformation.fr::087262a8-7d59-4f22-bc8d-b6cd7307eae8" providerId="AD" clId="Web-{F8EBE4FD-A07D-0BF4-D47F-6A7615F4E081}" dt="2025-07-18T08:57:18.905" v="5" actId="14100"/>
          <ac:picMkLst>
            <pc:docMk/>
            <pc:sldMk cId="0" sldId="263"/>
            <ac:picMk id="3" creationId="{DA7A3D66-CEFE-AEBF-FEEE-B793A0B6E89D}"/>
          </ac:picMkLst>
        </pc:picChg>
      </pc:sldChg>
      <pc:sldChg chg="modTransition addAnim delAnim">
        <pc:chgData name="Cyril SEBILLE" userId="S::cyril.sebille@labom2iformation.fr::087262a8-7d59-4f22-bc8d-b6cd7307eae8" providerId="AD" clId="Web-{F8EBE4FD-A07D-0BF4-D47F-6A7615F4E081}" dt="2025-07-18T10:05:37.785" v="47"/>
        <pc:sldMkLst>
          <pc:docMk/>
          <pc:sldMk cId="0" sldId="266"/>
        </pc:sldMkLst>
      </pc:sldChg>
      <pc:sldChg chg="modTransition addAnim">
        <pc:chgData name="Cyril SEBILLE" userId="S::cyril.sebille@labom2iformation.fr::087262a8-7d59-4f22-bc8d-b6cd7307eae8" providerId="AD" clId="Web-{F8EBE4FD-A07D-0BF4-D47F-6A7615F4E081}" dt="2025-07-18T10:05:21.159" v="45"/>
        <pc:sldMkLst>
          <pc:docMk/>
          <pc:sldMk cId="0" sldId="269"/>
        </pc:sldMkLst>
      </pc:sldChg>
      <pc:sldChg chg="modSp modTransition addAnim">
        <pc:chgData name="Cyril SEBILLE" userId="S::cyril.sebille@labom2iformation.fr::087262a8-7d59-4f22-bc8d-b6cd7307eae8" providerId="AD" clId="Web-{F8EBE4FD-A07D-0BF4-D47F-6A7615F4E081}" dt="2025-07-18T10:05:30.644" v="46"/>
        <pc:sldMkLst>
          <pc:docMk/>
          <pc:sldMk cId="0" sldId="274"/>
        </pc:sldMkLst>
        <pc:spChg chg="mod">
          <ac:chgData name="Cyril SEBILLE" userId="S::cyril.sebille@labom2iformation.fr::087262a8-7d59-4f22-bc8d-b6cd7307eae8" providerId="AD" clId="Web-{F8EBE4FD-A07D-0BF4-D47F-6A7615F4E081}" dt="2025-07-18T10:00:33.040" v="25" actId="1076"/>
          <ac:spMkLst>
            <pc:docMk/>
            <pc:sldMk cId="0" sldId="274"/>
            <ac:spMk id="1059" creationId="{00000000-0000-0000-0000-000000000000}"/>
          </ac:spMkLst>
        </pc:spChg>
      </pc:sldChg>
      <pc:sldChg chg="modSp modTransition addAnim">
        <pc:chgData name="Cyril SEBILLE" userId="S::cyril.sebille@labom2iformation.fr::087262a8-7d59-4f22-bc8d-b6cd7307eae8" providerId="AD" clId="Web-{F8EBE4FD-A07D-0BF4-D47F-6A7615F4E081}" dt="2025-07-18T10:05:43.223" v="48"/>
        <pc:sldMkLst>
          <pc:docMk/>
          <pc:sldMk cId="0" sldId="280"/>
        </pc:sldMkLst>
        <pc:spChg chg="mod">
          <ac:chgData name="Cyril SEBILLE" userId="S::cyril.sebille@labom2iformation.fr::087262a8-7d59-4f22-bc8d-b6cd7307eae8" providerId="AD" clId="Web-{F8EBE4FD-A07D-0BF4-D47F-6A7615F4E081}" dt="2025-07-18T10:04:02.313" v="39" actId="1076"/>
          <ac:spMkLst>
            <pc:docMk/>
            <pc:sldMk cId="0" sldId="280"/>
            <ac:spMk id="1203" creationId="{00000000-0000-0000-0000-000000000000}"/>
          </ac:spMkLst>
        </pc:spChg>
      </pc:sldChg>
    </pc:docChg>
  </pc:docChgLst>
  <pc:docChgLst>
    <pc:chgData name="Gael COQUELLE" userId="S::gael.coquelle@labom2iformation.fr::687410c3-b896-481b-8d93-d66a5e50a530" providerId="AD" clId="Web-{56042465-67A0-0CFB-7851-C9C78281C38A}"/>
    <pc:docChg chg="modSld">
      <pc:chgData name="Gael COQUELLE" userId="S::gael.coquelle@labom2iformation.fr::687410c3-b896-481b-8d93-d66a5e50a530" providerId="AD" clId="Web-{56042465-67A0-0CFB-7851-C9C78281C38A}" dt="2025-07-18T07:15:07.871" v="113" actId="20577"/>
      <pc:docMkLst>
        <pc:docMk/>
      </pc:docMkLst>
      <pc:sldChg chg="modSp">
        <pc:chgData name="Gael COQUELLE" userId="S::gael.coquelle@labom2iformation.fr::687410c3-b896-481b-8d93-d66a5e50a530" providerId="AD" clId="Web-{56042465-67A0-0CFB-7851-C9C78281C38A}" dt="2025-07-18T07:08:29.416" v="63" actId="1076"/>
        <pc:sldMkLst>
          <pc:docMk/>
          <pc:sldMk cId="0" sldId="258"/>
        </pc:sldMkLst>
        <pc:spChg chg="mod">
          <ac:chgData name="Gael COQUELLE" userId="S::gael.coquelle@labom2iformation.fr::687410c3-b896-481b-8d93-d66a5e50a530" providerId="AD" clId="Web-{56042465-67A0-0CFB-7851-C9C78281C38A}" dt="2025-07-18T07:06:34.896" v="46" actId="20577"/>
          <ac:spMkLst>
            <pc:docMk/>
            <pc:sldMk cId="0" sldId="258"/>
            <ac:spMk id="27" creationId="{21E32802-F224-0FEE-B6AE-DFCFF5163E17}"/>
          </ac:spMkLst>
        </pc:spChg>
        <pc:graphicFrameChg chg="mod modGraphic">
          <ac:chgData name="Gael COQUELLE" userId="S::gael.coquelle@labom2iformation.fr::687410c3-b896-481b-8d93-d66a5e50a530" providerId="AD" clId="Web-{56042465-67A0-0CFB-7851-C9C78281C38A}" dt="2025-07-18T07:08:29.416" v="63" actId="1076"/>
          <ac:graphicFrameMkLst>
            <pc:docMk/>
            <pc:sldMk cId="0" sldId="258"/>
            <ac:graphicFrameMk id="2" creationId="{4FE3759A-A15C-6A39-D550-3CD1F56AB856}"/>
          </ac:graphicFrameMkLst>
        </pc:graphicFrameChg>
      </pc:sldChg>
      <pc:sldChg chg="modSp">
        <pc:chgData name="Gael COQUELLE" userId="S::gael.coquelle@labom2iformation.fr::687410c3-b896-481b-8d93-d66a5e50a530" providerId="AD" clId="Web-{56042465-67A0-0CFB-7851-C9C78281C38A}" dt="2025-07-18T07:11:08.939" v="85" actId="1076"/>
        <pc:sldMkLst>
          <pc:docMk/>
          <pc:sldMk cId="0" sldId="261"/>
        </pc:sldMkLst>
        <pc:spChg chg="mod">
          <ac:chgData name="Gael COQUELLE" userId="S::gael.coquelle@labom2iformation.fr::687410c3-b896-481b-8d93-d66a5e50a530" providerId="AD" clId="Web-{56042465-67A0-0CFB-7851-C9C78281C38A}" dt="2025-07-18T07:02:35.682" v="0" actId="1076"/>
          <ac:spMkLst>
            <pc:docMk/>
            <pc:sldMk cId="0" sldId="261"/>
            <ac:spMk id="339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56042465-67A0-0CFB-7851-C9C78281C38A}" dt="2025-07-18T07:02:59.996" v="7" actId="1076"/>
          <ac:spMkLst>
            <pc:docMk/>
            <pc:sldMk cId="0" sldId="261"/>
            <ac:spMk id="341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56042465-67A0-0CFB-7851-C9C78281C38A}" dt="2025-07-18T07:11:08.173" v="84" actId="20577"/>
          <ac:spMkLst>
            <pc:docMk/>
            <pc:sldMk cId="0" sldId="261"/>
            <ac:spMk id="342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56042465-67A0-0CFB-7851-C9C78281C38A}" dt="2025-07-18T07:03:00.043" v="8" actId="1076"/>
          <ac:spMkLst>
            <pc:docMk/>
            <pc:sldMk cId="0" sldId="261"/>
            <ac:spMk id="343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56042465-67A0-0CFB-7851-C9C78281C38A}" dt="2025-07-18T07:09:34.310" v="64" actId="14100"/>
          <ac:spMkLst>
            <pc:docMk/>
            <pc:sldMk cId="0" sldId="261"/>
            <ac:spMk id="346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56042465-67A0-0CFB-7851-C9C78281C38A}" dt="2025-07-18T07:02:35.729" v="1" actId="1076"/>
          <ac:spMkLst>
            <pc:docMk/>
            <pc:sldMk cId="0" sldId="261"/>
            <ac:spMk id="347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56042465-67A0-0CFB-7851-C9C78281C38A}" dt="2025-07-18T07:11:08.939" v="85" actId="1076"/>
          <ac:spMkLst>
            <pc:docMk/>
            <pc:sldMk cId="0" sldId="261"/>
            <ac:spMk id="348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56042465-67A0-0CFB-7851-C9C78281C38A}" dt="2025-07-18T07:02:49.199" v="4" actId="1076"/>
          <ac:spMkLst>
            <pc:docMk/>
            <pc:sldMk cId="0" sldId="261"/>
            <ac:spMk id="364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56042465-67A0-0CFB-7851-C9C78281C38A}" dt="2025-07-18T07:03:00.137" v="10" actId="1076"/>
          <ac:spMkLst>
            <pc:docMk/>
            <pc:sldMk cId="0" sldId="261"/>
            <ac:spMk id="365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56042465-67A0-0CFB-7851-C9C78281C38A}" dt="2025-07-18T07:03:47.107" v="19" actId="20577"/>
          <ac:spMkLst>
            <pc:docMk/>
            <pc:sldMk cId="0" sldId="261"/>
            <ac:spMk id="395" creationId="{00000000-0000-0000-0000-000000000000}"/>
          </ac:spMkLst>
        </pc:spChg>
        <pc:grpChg chg="mod">
          <ac:chgData name="Gael COQUELLE" userId="S::gael.coquelle@labom2iformation.fr::687410c3-b896-481b-8d93-d66a5e50a530" providerId="AD" clId="Web-{56042465-67A0-0CFB-7851-C9C78281C38A}" dt="2025-07-18T07:03:00.262" v="12" actId="1076"/>
          <ac:grpSpMkLst>
            <pc:docMk/>
            <pc:sldMk cId="0" sldId="261"/>
            <ac:grpSpMk id="369" creationId="{00000000-0000-0000-0000-000000000000}"/>
          </ac:grpSpMkLst>
        </pc:grpChg>
        <pc:grpChg chg="mod">
          <ac:chgData name="Gael COQUELLE" userId="S::gael.coquelle@labom2iformation.fr::687410c3-b896-481b-8d93-d66a5e50a530" providerId="AD" clId="Web-{56042465-67A0-0CFB-7851-C9C78281C38A}" dt="2025-07-18T07:02:49.277" v="5" actId="1076"/>
          <ac:grpSpMkLst>
            <pc:docMk/>
            <pc:sldMk cId="0" sldId="261"/>
            <ac:grpSpMk id="379" creationId="{00000000-0000-0000-0000-000000000000}"/>
          </ac:grpSpMkLst>
        </pc:grpChg>
        <pc:cxnChg chg="mod">
          <ac:chgData name="Gael COQUELLE" userId="S::gael.coquelle@labom2iformation.fr::687410c3-b896-481b-8d93-d66a5e50a530" providerId="AD" clId="Web-{56042465-67A0-0CFB-7851-C9C78281C38A}" dt="2025-07-18T07:02:41.198" v="3" actId="1076"/>
          <ac:cxnSpMkLst>
            <pc:docMk/>
            <pc:sldMk cId="0" sldId="261"/>
            <ac:cxnSpMk id="367" creationId="{00000000-0000-0000-0000-000000000000}"/>
          </ac:cxnSpMkLst>
        </pc:cxnChg>
        <pc:cxnChg chg="mod">
          <ac:chgData name="Gael COQUELLE" userId="S::gael.coquelle@labom2iformation.fr::687410c3-b896-481b-8d93-d66a5e50a530" providerId="AD" clId="Web-{56042465-67A0-0CFB-7851-C9C78281C38A}" dt="2025-07-18T07:03:00.199" v="11" actId="1076"/>
          <ac:cxnSpMkLst>
            <pc:docMk/>
            <pc:sldMk cId="0" sldId="261"/>
            <ac:cxnSpMk id="368" creationId="{00000000-0000-0000-0000-000000000000}"/>
          </ac:cxnSpMkLst>
        </pc:cxnChg>
      </pc:sldChg>
      <pc:sldChg chg="modSp">
        <pc:chgData name="Gael COQUELLE" userId="S::gael.coquelle@labom2iformation.fr::687410c3-b896-481b-8d93-d66a5e50a530" providerId="AD" clId="Web-{56042465-67A0-0CFB-7851-C9C78281C38A}" dt="2025-07-18T07:15:07.871" v="113" actId="20577"/>
        <pc:sldMkLst>
          <pc:docMk/>
          <pc:sldMk cId="0" sldId="280"/>
        </pc:sldMkLst>
        <pc:spChg chg="mod">
          <ac:chgData name="Gael COQUELLE" userId="S::gael.coquelle@labom2iformation.fr::687410c3-b896-481b-8d93-d66a5e50a530" providerId="AD" clId="Web-{56042465-67A0-0CFB-7851-C9C78281C38A}" dt="2025-07-18T07:15:07.871" v="113" actId="20577"/>
          <ac:spMkLst>
            <pc:docMk/>
            <pc:sldMk cId="0" sldId="280"/>
            <ac:spMk id="1204" creationId="{00000000-0000-0000-0000-000000000000}"/>
          </ac:spMkLst>
        </pc:spChg>
      </pc:sldChg>
    </pc:docChg>
  </pc:docChgLst>
  <pc:docChgLst>
    <pc:chgData name="Aurelie PROUX" userId="S::aurelie.proux@labom2iformation.fr::ef1248ba-da09-47ee-b0e6-195b4b20b62b" providerId="AD" clId="Web-{159E7644-8992-DD55-06CC-F1441AC4C61A}"/>
    <pc:docChg chg="modSld">
      <pc:chgData name="Aurelie PROUX" userId="S::aurelie.proux@labom2iformation.fr::ef1248ba-da09-47ee-b0e6-195b4b20b62b" providerId="AD" clId="Web-{159E7644-8992-DD55-06CC-F1441AC4C61A}" dt="2025-07-17T14:34:58.079" v="31"/>
      <pc:docMkLst>
        <pc:docMk/>
      </pc:docMkLst>
      <pc:sldChg chg="addSp delSp modSp">
        <pc:chgData name="Aurelie PROUX" userId="S::aurelie.proux@labom2iformation.fr::ef1248ba-da09-47ee-b0e6-195b4b20b62b" providerId="AD" clId="Web-{159E7644-8992-DD55-06CC-F1441AC4C61A}" dt="2025-07-17T14:34:58.079" v="31"/>
        <pc:sldMkLst>
          <pc:docMk/>
          <pc:sldMk cId="0" sldId="263"/>
        </pc:sldMkLst>
        <pc:spChg chg="add del mod">
          <ac:chgData name="Aurelie PROUX" userId="S::aurelie.proux@labom2iformation.fr::ef1248ba-da09-47ee-b0e6-195b4b20b62b" providerId="AD" clId="Web-{159E7644-8992-DD55-06CC-F1441AC4C61A}" dt="2025-07-17T14:26:49.858" v="24"/>
          <ac:spMkLst>
            <pc:docMk/>
            <pc:sldMk cId="0" sldId="263"/>
            <ac:spMk id="3" creationId="{C7E7FB25-C5CB-A3D3-B95E-717F97A78DBB}"/>
          </ac:spMkLst>
        </pc:spChg>
        <pc:spChg chg="add del mod">
          <ac:chgData name="Aurelie PROUX" userId="S::aurelie.proux@labom2iformation.fr::ef1248ba-da09-47ee-b0e6-195b4b20b62b" providerId="AD" clId="Web-{159E7644-8992-DD55-06CC-F1441AC4C61A}" dt="2025-07-17T14:34:58.079" v="31"/>
          <ac:spMkLst>
            <pc:docMk/>
            <pc:sldMk cId="0" sldId="263"/>
            <ac:spMk id="5" creationId="{BB8B852E-0325-5979-7410-27C649E2B14F}"/>
          </ac:spMkLst>
        </pc:spChg>
        <pc:spChg chg="del mod">
          <ac:chgData name="Aurelie PROUX" userId="S::aurelie.proux@labom2iformation.fr::ef1248ba-da09-47ee-b0e6-195b4b20b62b" providerId="AD" clId="Web-{159E7644-8992-DD55-06CC-F1441AC4C61A}" dt="2025-07-17T14:25:55.621" v="18"/>
          <ac:spMkLst>
            <pc:docMk/>
            <pc:sldMk cId="0" sldId="263"/>
            <ac:spMk id="431" creationId="{00000000-0000-0000-0000-000000000000}"/>
          </ac:spMkLst>
        </pc:spChg>
        <pc:spChg chg="del">
          <ac:chgData name="Aurelie PROUX" userId="S::aurelie.proux@labom2iformation.fr::ef1248ba-da09-47ee-b0e6-195b4b20b62b" providerId="AD" clId="Web-{159E7644-8992-DD55-06CC-F1441AC4C61A}" dt="2025-07-17T14:27:03.562" v="26"/>
          <ac:spMkLst>
            <pc:docMk/>
            <pc:sldMk cId="0" sldId="263"/>
            <ac:spMk id="433" creationId="{00000000-0000-0000-0000-000000000000}"/>
          </ac:spMkLst>
        </pc:spChg>
        <pc:spChg chg="del">
          <ac:chgData name="Aurelie PROUX" userId="S::aurelie.proux@labom2iformation.fr::ef1248ba-da09-47ee-b0e6-195b4b20b62b" providerId="AD" clId="Web-{159E7644-8992-DD55-06CC-F1441AC4C61A}" dt="2025-07-17T14:27:03.562" v="25"/>
          <ac:spMkLst>
            <pc:docMk/>
            <pc:sldMk cId="0" sldId="263"/>
            <ac:spMk id="434" creationId="{00000000-0000-0000-0000-000000000000}"/>
          </ac:spMkLst>
        </pc:spChg>
        <pc:picChg chg="add del mod">
          <ac:chgData name="Aurelie PROUX" userId="S::aurelie.proux@labom2iformation.fr::ef1248ba-da09-47ee-b0e6-195b4b20b62b" providerId="AD" clId="Web-{159E7644-8992-DD55-06CC-F1441AC4C61A}" dt="2025-07-17T14:34:49.439" v="27"/>
          <ac:picMkLst>
            <pc:docMk/>
            <pc:sldMk cId="0" sldId="263"/>
            <ac:picMk id="4" creationId="{57337AF1-6133-2210-5C2F-41598223A660}"/>
          </ac:picMkLst>
        </pc:picChg>
        <pc:picChg chg="del">
          <ac:chgData name="Aurelie PROUX" userId="S::aurelie.proux@labom2iformation.fr::ef1248ba-da09-47ee-b0e6-195b4b20b62b" providerId="AD" clId="Web-{159E7644-8992-DD55-06CC-F1441AC4C61A}" dt="2025-07-17T14:26:40.404" v="23"/>
          <ac:picMkLst>
            <pc:docMk/>
            <pc:sldMk cId="0" sldId="263"/>
            <ac:picMk id="432" creationId="{00000000-0000-0000-0000-000000000000}"/>
          </ac:picMkLst>
        </pc:picChg>
      </pc:sldChg>
      <pc:sldChg chg="addSp delSp modSp">
        <pc:chgData name="Aurelie PROUX" userId="S::aurelie.proux@labom2iformation.fr::ef1248ba-da09-47ee-b0e6-195b4b20b62b" providerId="AD" clId="Web-{159E7644-8992-DD55-06CC-F1441AC4C61A}" dt="2025-07-17T13:17:23.016" v="15" actId="1076"/>
        <pc:sldMkLst>
          <pc:docMk/>
          <pc:sldMk cId="0" sldId="269"/>
        </pc:sldMkLst>
        <pc:picChg chg="add del mod">
          <ac:chgData name="Aurelie PROUX" userId="S::aurelie.proux@labom2iformation.fr::ef1248ba-da09-47ee-b0e6-195b4b20b62b" providerId="AD" clId="Web-{159E7644-8992-DD55-06CC-F1441AC4C61A}" dt="2025-07-17T13:10:31.584" v="6"/>
          <ac:picMkLst>
            <pc:docMk/>
            <pc:sldMk cId="0" sldId="269"/>
            <ac:picMk id="2" creationId="{979D7690-9AD3-BBA0-9A76-3D14D0C65E66}"/>
          </ac:picMkLst>
        </pc:picChg>
        <pc:picChg chg="add del mod">
          <ac:chgData name="Aurelie PROUX" userId="S::aurelie.proux@labom2iformation.fr::ef1248ba-da09-47ee-b0e6-195b4b20b62b" providerId="AD" clId="Web-{159E7644-8992-DD55-06CC-F1441AC4C61A}" dt="2025-07-17T13:16:16.874" v="10"/>
          <ac:picMkLst>
            <pc:docMk/>
            <pc:sldMk cId="0" sldId="269"/>
            <ac:picMk id="3" creationId="{934D0FE5-9C8D-0135-987F-A32CD9B63699}"/>
          </ac:picMkLst>
        </pc:picChg>
        <pc:picChg chg="add mod">
          <ac:chgData name="Aurelie PROUX" userId="S::aurelie.proux@labom2iformation.fr::ef1248ba-da09-47ee-b0e6-195b4b20b62b" providerId="AD" clId="Web-{159E7644-8992-DD55-06CC-F1441AC4C61A}" dt="2025-07-17T13:17:23.016" v="15" actId="1076"/>
          <ac:picMkLst>
            <pc:docMk/>
            <pc:sldMk cId="0" sldId="269"/>
            <ac:picMk id="4" creationId="{B0B5049D-1E27-5EB1-2153-F5679C88BE9D}"/>
          </ac:picMkLst>
        </pc:picChg>
        <pc:picChg chg="del">
          <ac:chgData name="Aurelie PROUX" userId="S::aurelie.proux@labom2iformation.fr::ef1248ba-da09-47ee-b0e6-195b4b20b62b" providerId="AD" clId="Web-{159E7644-8992-DD55-06CC-F1441AC4C61A}" dt="2025-07-17T13:10:05.646" v="4"/>
          <ac:picMkLst>
            <pc:docMk/>
            <pc:sldMk cId="0" sldId="269"/>
            <ac:picMk id="6" creationId="{A1575A2B-1426-7708-D908-58FFF81AC3DC}"/>
          </ac:picMkLst>
        </pc:picChg>
      </pc:sldChg>
    </pc:docChg>
  </pc:docChgLst>
  <pc:docChgLst>
    <pc:chgData name="Fabricio FLORIO MARTINI" userId="S::fabricio.florio-martini@labom2iformation.fr::6eff8e28-db6e-4741-b891-c5f3c9b3ed61" providerId="AD" clId="Web-{790ACD65-0B31-8363-7262-5CAB44420E8B}"/>
    <pc:docChg chg="modSld">
      <pc:chgData name="Fabricio FLORIO MARTINI" userId="S::fabricio.florio-martini@labom2iformation.fr::6eff8e28-db6e-4741-b891-c5f3c9b3ed61" providerId="AD" clId="Web-{790ACD65-0B31-8363-7262-5CAB44420E8B}" dt="2025-07-17T17:38:21.497" v="120" actId="20577"/>
      <pc:docMkLst>
        <pc:docMk/>
      </pc:docMkLst>
      <pc:sldChg chg="addSp delSp modSp">
        <pc:chgData name="Fabricio FLORIO MARTINI" userId="S::fabricio.florio-martini@labom2iformation.fr::6eff8e28-db6e-4741-b891-c5f3c9b3ed61" providerId="AD" clId="Web-{790ACD65-0B31-8363-7262-5CAB44420E8B}" dt="2025-07-17T17:38:21.497" v="120" actId="20577"/>
        <pc:sldMkLst>
          <pc:docMk/>
          <pc:sldMk cId="0" sldId="266"/>
        </pc:sldMkLst>
        <pc:spChg chg="add del mod">
          <ac:chgData name="Fabricio FLORIO MARTINI" userId="S::fabricio.florio-martini@labom2iformation.fr::6eff8e28-db6e-4741-b891-c5f3c9b3ed61" providerId="AD" clId="Web-{790ACD65-0B31-8363-7262-5CAB44420E8B}" dt="2025-07-17T17:37:27.902" v="98"/>
          <ac:spMkLst>
            <pc:docMk/>
            <pc:sldMk cId="0" sldId="266"/>
            <ac:spMk id="3" creationId="{80F9CEEA-866F-99D3-107D-801B3C79B2E6}"/>
          </ac:spMkLst>
        </pc:spChg>
        <pc:spChg chg="add del mod">
          <ac:chgData name="Fabricio FLORIO MARTINI" userId="S::fabricio.florio-martini@labom2iformation.fr::6eff8e28-db6e-4741-b891-c5f3c9b3ed61" providerId="AD" clId="Web-{790ACD65-0B31-8363-7262-5CAB44420E8B}" dt="2025-07-17T17:37:27.902" v="97"/>
          <ac:spMkLst>
            <pc:docMk/>
            <pc:sldMk cId="0" sldId="266"/>
            <ac:spMk id="5" creationId="{91EBC43A-7148-9CF2-909D-4DE8070F23A4}"/>
          </ac:spMkLst>
        </pc:spChg>
        <pc:spChg chg="add del mod">
          <ac:chgData name="Fabricio FLORIO MARTINI" userId="S::fabricio.florio-martini@labom2iformation.fr::6eff8e28-db6e-4741-b891-c5f3c9b3ed61" providerId="AD" clId="Web-{790ACD65-0B31-8363-7262-5CAB44420E8B}" dt="2025-07-17T17:37:27.902" v="96"/>
          <ac:spMkLst>
            <pc:docMk/>
            <pc:sldMk cId="0" sldId="266"/>
            <ac:spMk id="7" creationId="{028D3D1E-BA89-5FF6-64C0-80E360051F76}"/>
          </ac:spMkLst>
        </pc:spChg>
        <pc:spChg chg="add del mod">
          <ac:chgData name="Fabricio FLORIO MARTINI" userId="S::fabricio.florio-martini@labom2iformation.fr::6eff8e28-db6e-4741-b891-c5f3c9b3ed61" providerId="AD" clId="Web-{790ACD65-0B31-8363-7262-5CAB44420E8B}" dt="2025-07-17T17:37:27.902" v="95"/>
          <ac:spMkLst>
            <pc:docMk/>
            <pc:sldMk cId="0" sldId="266"/>
            <ac:spMk id="9" creationId="{A73529E7-8C4D-51AD-3BAB-B959BD20BACE}"/>
          </ac:spMkLst>
        </pc:spChg>
        <pc:spChg chg="add del mod">
          <ac:chgData name="Fabricio FLORIO MARTINI" userId="S::fabricio.florio-martini@labom2iformation.fr::6eff8e28-db6e-4741-b891-c5f3c9b3ed61" providerId="AD" clId="Web-{790ACD65-0B31-8363-7262-5CAB44420E8B}" dt="2025-07-17T17:37:27.902" v="94"/>
          <ac:spMkLst>
            <pc:docMk/>
            <pc:sldMk cId="0" sldId="266"/>
            <ac:spMk id="11" creationId="{B75A5DDE-D75A-D816-53FE-15D3B265C06D}"/>
          </ac:spMkLst>
        </pc:spChg>
        <pc:spChg chg="add del mod">
          <ac:chgData name="Fabricio FLORIO MARTINI" userId="S::fabricio.florio-martini@labom2iformation.fr::6eff8e28-db6e-4741-b891-c5f3c9b3ed61" providerId="AD" clId="Web-{790ACD65-0B31-8363-7262-5CAB44420E8B}" dt="2025-07-17T17:37:27.902" v="93"/>
          <ac:spMkLst>
            <pc:docMk/>
            <pc:sldMk cId="0" sldId="266"/>
            <ac:spMk id="13" creationId="{6C62C6EB-2A24-41B2-0426-D8739FFA612D}"/>
          </ac:spMkLst>
        </pc:spChg>
        <pc:spChg chg="add del mod">
          <ac:chgData name="Fabricio FLORIO MARTINI" userId="S::fabricio.florio-martini@labom2iformation.fr::6eff8e28-db6e-4741-b891-c5f3c9b3ed61" providerId="AD" clId="Web-{790ACD65-0B31-8363-7262-5CAB44420E8B}" dt="2025-07-17T17:37:27.902" v="92"/>
          <ac:spMkLst>
            <pc:docMk/>
            <pc:sldMk cId="0" sldId="266"/>
            <ac:spMk id="15" creationId="{5551DC70-B675-8373-082D-2E183CEFD93B}"/>
          </ac:spMkLst>
        </pc:spChg>
        <pc:spChg chg="add del mod">
          <ac:chgData name="Fabricio FLORIO MARTINI" userId="S::fabricio.florio-martini@labom2iformation.fr::6eff8e28-db6e-4741-b891-c5f3c9b3ed61" providerId="AD" clId="Web-{790ACD65-0B31-8363-7262-5CAB44420E8B}" dt="2025-07-17T17:37:27.902" v="91"/>
          <ac:spMkLst>
            <pc:docMk/>
            <pc:sldMk cId="0" sldId="266"/>
            <ac:spMk id="17" creationId="{96A2EBBF-2668-0E83-3932-7677FA191729}"/>
          </ac:spMkLst>
        </pc:spChg>
        <pc:spChg chg="add del mod">
          <ac:chgData name="Fabricio FLORIO MARTINI" userId="S::fabricio.florio-martini@labom2iformation.fr::6eff8e28-db6e-4741-b891-c5f3c9b3ed61" providerId="AD" clId="Web-{790ACD65-0B31-8363-7262-5CAB44420E8B}" dt="2025-07-17T17:37:27.902" v="90"/>
          <ac:spMkLst>
            <pc:docMk/>
            <pc:sldMk cId="0" sldId="266"/>
            <ac:spMk id="19" creationId="{C6D7DEAB-A7F5-DCFC-FA99-C54F3A24679B}"/>
          </ac:spMkLst>
        </pc:spChg>
        <pc:spChg chg="add del mod">
          <ac:chgData name="Fabricio FLORIO MARTINI" userId="S::fabricio.florio-martini@labom2iformation.fr::6eff8e28-db6e-4741-b891-c5f3c9b3ed61" providerId="AD" clId="Web-{790ACD65-0B31-8363-7262-5CAB44420E8B}" dt="2025-07-17T17:37:27.902" v="89"/>
          <ac:spMkLst>
            <pc:docMk/>
            <pc:sldMk cId="0" sldId="266"/>
            <ac:spMk id="21" creationId="{15B5371D-00CE-EEDF-05FC-852F25FF5107}"/>
          </ac:spMkLst>
        </pc:spChg>
        <pc:spChg chg="add del mod">
          <ac:chgData name="Fabricio FLORIO MARTINI" userId="S::fabricio.florio-martini@labom2iformation.fr::6eff8e28-db6e-4741-b891-c5f3c9b3ed61" providerId="AD" clId="Web-{790ACD65-0B31-8363-7262-5CAB44420E8B}" dt="2025-07-17T17:37:27.902" v="88"/>
          <ac:spMkLst>
            <pc:docMk/>
            <pc:sldMk cId="0" sldId="266"/>
            <ac:spMk id="23" creationId="{C93107B2-32C8-33F1-EDA6-5AE1D3A84AB5}"/>
          </ac:spMkLst>
        </pc:spChg>
        <pc:spChg chg="add del mod">
          <ac:chgData name="Fabricio FLORIO MARTINI" userId="S::fabricio.florio-martini@labom2iformation.fr::6eff8e28-db6e-4741-b891-c5f3c9b3ed61" providerId="AD" clId="Web-{790ACD65-0B31-8363-7262-5CAB44420E8B}" dt="2025-07-17T17:37:27.902" v="87"/>
          <ac:spMkLst>
            <pc:docMk/>
            <pc:sldMk cId="0" sldId="266"/>
            <ac:spMk id="25" creationId="{06ECA33B-7A61-29E4-5E16-53AE7BEFCA0B}"/>
          </ac:spMkLst>
        </pc:spChg>
        <pc:spChg chg="add mod">
          <ac:chgData name="Fabricio FLORIO MARTINI" userId="S::fabricio.florio-martini@labom2iformation.fr::6eff8e28-db6e-4741-b891-c5f3c9b3ed61" providerId="AD" clId="Web-{790ACD65-0B31-8363-7262-5CAB44420E8B}" dt="2025-07-17T17:38:21.497" v="120" actId="20577"/>
          <ac:spMkLst>
            <pc:docMk/>
            <pc:sldMk cId="0" sldId="266"/>
            <ac:spMk id="26" creationId="{DD8F9922-E742-EE12-423E-D4DB73FD1D74}"/>
          </ac:spMkLst>
        </pc:spChg>
        <pc:spChg chg="del">
          <ac:chgData name="Fabricio FLORIO MARTINI" userId="S::fabricio.florio-martini@labom2iformation.fr::6eff8e28-db6e-4741-b891-c5f3c9b3ed61" providerId="AD" clId="Web-{790ACD65-0B31-8363-7262-5CAB44420E8B}" dt="2025-07-17T17:37:22.573" v="86"/>
          <ac:spMkLst>
            <pc:docMk/>
            <pc:sldMk cId="0" sldId="266"/>
            <ac:spMk id="465" creationId="{00000000-0000-0000-0000-000000000000}"/>
          </ac:spMkLst>
        </pc:spChg>
        <pc:spChg chg="del">
          <ac:chgData name="Fabricio FLORIO MARTINI" userId="S::fabricio.florio-martini@labom2iformation.fr::6eff8e28-db6e-4741-b891-c5f3c9b3ed61" providerId="AD" clId="Web-{790ACD65-0B31-8363-7262-5CAB44420E8B}" dt="2025-07-17T17:37:22.495" v="85"/>
          <ac:spMkLst>
            <pc:docMk/>
            <pc:sldMk cId="0" sldId="266"/>
            <ac:spMk id="466" creationId="{00000000-0000-0000-0000-000000000000}"/>
          </ac:spMkLst>
        </pc:spChg>
        <pc:spChg chg="del">
          <ac:chgData name="Fabricio FLORIO MARTINI" userId="S::fabricio.florio-martini@labom2iformation.fr::6eff8e28-db6e-4741-b891-c5f3c9b3ed61" providerId="AD" clId="Web-{790ACD65-0B31-8363-7262-5CAB44420E8B}" dt="2025-07-17T17:37:22.417" v="84"/>
          <ac:spMkLst>
            <pc:docMk/>
            <pc:sldMk cId="0" sldId="266"/>
            <ac:spMk id="467" creationId="{00000000-0000-0000-0000-000000000000}"/>
          </ac:spMkLst>
        </pc:spChg>
        <pc:spChg chg="del">
          <ac:chgData name="Fabricio FLORIO MARTINI" userId="S::fabricio.florio-martini@labom2iformation.fr::6eff8e28-db6e-4741-b891-c5f3c9b3ed61" providerId="AD" clId="Web-{790ACD65-0B31-8363-7262-5CAB44420E8B}" dt="2025-07-17T17:37:22.355" v="83"/>
          <ac:spMkLst>
            <pc:docMk/>
            <pc:sldMk cId="0" sldId="266"/>
            <ac:spMk id="468" creationId="{00000000-0000-0000-0000-000000000000}"/>
          </ac:spMkLst>
        </pc:spChg>
        <pc:spChg chg="del">
          <ac:chgData name="Fabricio FLORIO MARTINI" userId="S::fabricio.florio-martini@labom2iformation.fr::6eff8e28-db6e-4741-b891-c5f3c9b3ed61" providerId="AD" clId="Web-{790ACD65-0B31-8363-7262-5CAB44420E8B}" dt="2025-07-17T17:37:22.277" v="82"/>
          <ac:spMkLst>
            <pc:docMk/>
            <pc:sldMk cId="0" sldId="266"/>
            <ac:spMk id="469" creationId="{00000000-0000-0000-0000-000000000000}"/>
          </ac:spMkLst>
        </pc:spChg>
        <pc:spChg chg="del">
          <ac:chgData name="Fabricio FLORIO MARTINI" userId="S::fabricio.florio-martini@labom2iformation.fr::6eff8e28-db6e-4741-b891-c5f3c9b3ed61" providerId="AD" clId="Web-{790ACD65-0B31-8363-7262-5CAB44420E8B}" dt="2025-07-17T17:37:22.198" v="81"/>
          <ac:spMkLst>
            <pc:docMk/>
            <pc:sldMk cId="0" sldId="266"/>
            <ac:spMk id="470" creationId="{00000000-0000-0000-0000-000000000000}"/>
          </ac:spMkLst>
        </pc:spChg>
        <pc:spChg chg="del">
          <ac:chgData name="Fabricio FLORIO MARTINI" userId="S::fabricio.florio-martini@labom2iformation.fr::6eff8e28-db6e-4741-b891-c5f3c9b3ed61" providerId="AD" clId="Web-{790ACD65-0B31-8363-7262-5CAB44420E8B}" dt="2025-07-17T17:37:22.120" v="80"/>
          <ac:spMkLst>
            <pc:docMk/>
            <pc:sldMk cId="0" sldId="266"/>
            <ac:spMk id="471" creationId="{00000000-0000-0000-0000-000000000000}"/>
          </ac:spMkLst>
        </pc:spChg>
        <pc:spChg chg="del">
          <ac:chgData name="Fabricio FLORIO MARTINI" userId="S::fabricio.florio-martini@labom2iformation.fr::6eff8e28-db6e-4741-b891-c5f3c9b3ed61" providerId="AD" clId="Web-{790ACD65-0B31-8363-7262-5CAB44420E8B}" dt="2025-07-17T17:37:22.058" v="79"/>
          <ac:spMkLst>
            <pc:docMk/>
            <pc:sldMk cId="0" sldId="266"/>
            <ac:spMk id="472" creationId="{00000000-0000-0000-0000-000000000000}"/>
          </ac:spMkLst>
        </pc:spChg>
        <pc:spChg chg="del">
          <ac:chgData name="Fabricio FLORIO MARTINI" userId="S::fabricio.florio-martini@labom2iformation.fr::6eff8e28-db6e-4741-b891-c5f3c9b3ed61" providerId="AD" clId="Web-{790ACD65-0B31-8363-7262-5CAB44420E8B}" dt="2025-07-17T17:37:21.980" v="78"/>
          <ac:spMkLst>
            <pc:docMk/>
            <pc:sldMk cId="0" sldId="266"/>
            <ac:spMk id="473" creationId="{00000000-0000-0000-0000-000000000000}"/>
          </ac:spMkLst>
        </pc:spChg>
        <pc:spChg chg="del">
          <ac:chgData name="Fabricio FLORIO MARTINI" userId="S::fabricio.florio-martini@labom2iformation.fr::6eff8e28-db6e-4741-b891-c5f3c9b3ed61" providerId="AD" clId="Web-{790ACD65-0B31-8363-7262-5CAB44420E8B}" dt="2025-07-17T17:37:21.917" v="77"/>
          <ac:spMkLst>
            <pc:docMk/>
            <pc:sldMk cId="0" sldId="266"/>
            <ac:spMk id="474" creationId="{00000000-0000-0000-0000-000000000000}"/>
          </ac:spMkLst>
        </pc:spChg>
        <pc:spChg chg="del">
          <ac:chgData name="Fabricio FLORIO MARTINI" userId="S::fabricio.florio-martini@labom2iformation.fr::6eff8e28-db6e-4741-b891-c5f3c9b3ed61" providerId="AD" clId="Web-{790ACD65-0B31-8363-7262-5CAB44420E8B}" dt="2025-07-17T17:37:21.839" v="76"/>
          <ac:spMkLst>
            <pc:docMk/>
            <pc:sldMk cId="0" sldId="266"/>
            <ac:spMk id="475" creationId="{00000000-0000-0000-0000-000000000000}"/>
          </ac:spMkLst>
        </pc:spChg>
        <pc:spChg chg="del">
          <ac:chgData name="Fabricio FLORIO MARTINI" userId="S::fabricio.florio-martini@labom2iformation.fr::6eff8e28-db6e-4741-b891-c5f3c9b3ed61" providerId="AD" clId="Web-{790ACD65-0B31-8363-7262-5CAB44420E8B}" dt="2025-07-17T17:37:21.776" v="75"/>
          <ac:spMkLst>
            <pc:docMk/>
            <pc:sldMk cId="0" sldId="266"/>
            <ac:spMk id="476" creationId="{00000000-0000-0000-0000-000000000000}"/>
          </ac:spMkLst>
        </pc:spChg>
        <pc:grpChg chg="del">
          <ac:chgData name="Fabricio FLORIO MARTINI" userId="S::fabricio.florio-martini@labom2iformation.fr::6eff8e28-db6e-4741-b891-c5f3c9b3ed61" providerId="AD" clId="Web-{790ACD65-0B31-8363-7262-5CAB44420E8B}" dt="2025-07-17T17:37:21.698" v="74"/>
          <ac:grpSpMkLst>
            <pc:docMk/>
            <pc:sldMk cId="0" sldId="266"/>
            <ac:grpSpMk id="477" creationId="{00000000-0000-0000-0000-000000000000}"/>
          </ac:grpSpMkLst>
        </pc:grpChg>
        <pc:grpChg chg="del">
          <ac:chgData name="Fabricio FLORIO MARTINI" userId="S::fabricio.florio-martini@labom2iformation.fr::6eff8e28-db6e-4741-b891-c5f3c9b3ed61" providerId="AD" clId="Web-{790ACD65-0B31-8363-7262-5CAB44420E8B}" dt="2025-07-17T17:37:21.698" v="73"/>
          <ac:grpSpMkLst>
            <pc:docMk/>
            <pc:sldMk cId="0" sldId="266"/>
            <ac:grpSpMk id="489" creationId="{00000000-0000-0000-0000-000000000000}"/>
          </ac:grpSpMkLst>
        </pc:grpChg>
        <pc:grpChg chg="del">
          <ac:chgData name="Fabricio FLORIO MARTINI" userId="S::fabricio.florio-martini@labom2iformation.fr::6eff8e28-db6e-4741-b891-c5f3c9b3ed61" providerId="AD" clId="Web-{790ACD65-0B31-8363-7262-5CAB44420E8B}" dt="2025-07-17T17:37:21.698" v="72"/>
          <ac:grpSpMkLst>
            <pc:docMk/>
            <pc:sldMk cId="0" sldId="266"/>
            <ac:grpSpMk id="498" creationId="{00000000-0000-0000-0000-000000000000}"/>
          </ac:grpSpMkLst>
        </pc:grpChg>
        <pc:grpChg chg="del">
          <ac:chgData name="Fabricio FLORIO MARTINI" userId="S::fabricio.florio-martini@labom2iformation.fr::6eff8e28-db6e-4741-b891-c5f3c9b3ed61" providerId="AD" clId="Web-{790ACD65-0B31-8363-7262-5CAB44420E8B}" dt="2025-07-17T17:37:21.698" v="71"/>
          <ac:grpSpMkLst>
            <pc:docMk/>
            <pc:sldMk cId="0" sldId="266"/>
            <ac:grpSpMk id="512" creationId="{00000000-0000-0000-0000-000000000000}"/>
          </ac:grpSpMkLst>
        </pc:grpChg>
        <pc:grpChg chg="del">
          <ac:chgData name="Fabricio FLORIO MARTINI" userId="S::fabricio.florio-martini@labom2iformation.fr::6eff8e28-db6e-4741-b891-c5f3c9b3ed61" providerId="AD" clId="Web-{790ACD65-0B31-8363-7262-5CAB44420E8B}" dt="2025-07-17T17:37:21.698" v="70"/>
          <ac:grpSpMkLst>
            <pc:docMk/>
            <pc:sldMk cId="0" sldId="266"/>
            <ac:grpSpMk id="526" creationId="{00000000-0000-0000-0000-000000000000}"/>
          </ac:grpSpMkLst>
        </pc:grpChg>
        <pc:grpChg chg="del">
          <ac:chgData name="Fabricio FLORIO MARTINI" userId="S::fabricio.florio-martini@labom2iformation.fr::6eff8e28-db6e-4741-b891-c5f3c9b3ed61" providerId="AD" clId="Web-{790ACD65-0B31-8363-7262-5CAB44420E8B}" dt="2025-07-17T17:37:21.698" v="69"/>
          <ac:grpSpMkLst>
            <pc:docMk/>
            <pc:sldMk cId="0" sldId="266"/>
            <ac:grpSpMk id="538" creationId="{00000000-0000-0000-0000-000000000000}"/>
          </ac:grpSpMkLst>
        </pc:grpChg>
      </pc:sldChg>
      <pc:sldChg chg="addSp delSp modSp">
        <pc:chgData name="Fabricio FLORIO MARTINI" userId="S::fabricio.florio-martini@labom2iformation.fr::6eff8e28-db6e-4741-b891-c5f3c9b3ed61" providerId="AD" clId="Web-{790ACD65-0B31-8363-7262-5CAB44420E8B}" dt="2025-07-17T17:11:11.398" v="68"/>
        <pc:sldMkLst>
          <pc:docMk/>
          <pc:sldMk cId="0" sldId="274"/>
        </pc:sldMkLst>
        <pc:graphicFrameChg chg="mod modGraphic">
          <ac:chgData name="Fabricio FLORIO MARTINI" userId="S::fabricio.florio-martini@labom2iformation.fr::6eff8e28-db6e-4741-b891-c5f3c9b3ed61" providerId="AD" clId="Web-{790ACD65-0B31-8363-7262-5CAB44420E8B}" dt="2025-07-17T17:02:44.222" v="30"/>
          <ac:graphicFrameMkLst>
            <pc:docMk/>
            <pc:sldMk cId="0" sldId="274"/>
            <ac:graphicFrameMk id="3" creationId="{75C0EB6B-D867-C74D-8780-1F02FFFE8173}"/>
          </ac:graphicFrameMkLst>
        </pc:graphicFrameChg>
        <pc:graphicFrameChg chg="mod modGraphic">
          <ac:chgData name="Fabricio FLORIO MARTINI" userId="S::fabricio.florio-martini@labom2iformation.fr::6eff8e28-db6e-4741-b891-c5f3c9b3ed61" providerId="AD" clId="Web-{790ACD65-0B31-8363-7262-5CAB44420E8B}" dt="2025-07-17T17:11:11.398" v="68"/>
          <ac:graphicFrameMkLst>
            <pc:docMk/>
            <pc:sldMk cId="0" sldId="274"/>
            <ac:graphicFrameMk id="11" creationId="{6E8272C6-B6F3-7723-10E6-7275E22B2173}"/>
          </ac:graphicFrameMkLst>
        </pc:graphicFrameChg>
        <pc:inkChg chg="add del">
          <ac:chgData name="Fabricio FLORIO MARTINI" userId="S::fabricio.florio-martini@labom2iformation.fr::6eff8e28-db6e-4741-b891-c5f3c9b3ed61" providerId="AD" clId="Web-{790ACD65-0B31-8363-7262-5CAB44420E8B}" dt="2025-07-17T17:09:14.471" v="50"/>
          <ac:inkMkLst>
            <pc:docMk/>
            <pc:sldMk cId="0" sldId="274"/>
            <ac:inkMk id="2" creationId="{351FAC2C-C7B7-39E0-70DF-51B4889BF599}"/>
          </ac:inkMkLst>
        </pc:inkChg>
        <pc:inkChg chg="add del">
          <ac:chgData name="Fabricio FLORIO MARTINI" userId="S::fabricio.florio-martini@labom2iformation.fr::6eff8e28-db6e-4741-b891-c5f3c9b3ed61" providerId="AD" clId="Web-{790ACD65-0B31-8363-7262-5CAB44420E8B}" dt="2025-07-17T17:09:24.300" v="54"/>
          <ac:inkMkLst>
            <pc:docMk/>
            <pc:sldMk cId="0" sldId="274"/>
            <ac:inkMk id="4" creationId="{96C9FECF-609B-1EC0-74A9-DA960AFF8683}"/>
          </ac:inkMkLst>
        </pc:inkChg>
        <pc:inkChg chg="add del">
          <ac:chgData name="Fabricio FLORIO MARTINI" userId="S::fabricio.florio-martini@labom2iformation.fr::6eff8e28-db6e-4741-b891-c5f3c9b3ed61" providerId="AD" clId="Web-{790ACD65-0B31-8363-7262-5CAB44420E8B}" dt="2025-07-17T17:09:23.706" v="53"/>
          <ac:inkMkLst>
            <pc:docMk/>
            <pc:sldMk cId="0" sldId="274"/>
            <ac:inkMk id="6" creationId="{A905043B-BB3B-0CBF-5779-BA0CD5666859}"/>
          </ac:inkMkLst>
        </pc:inkChg>
        <pc:inkChg chg="add del">
          <ac:chgData name="Fabricio FLORIO MARTINI" userId="S::fabricio.florio-martini@labom2iformation.fr::6eff8e28-db6e-4741-b891-c5f3c9b3ed61" providerId="AD" clId="Web-{790ACD65-0B31-8363-7262-5CAB44420E8B}" dt="2025-07-17T17:10:38.131" v="60"/>
          <ac:inkMkLst>
            <pc:docMk/>
            <pc:sldMk cId="0" sldId="274"/>
            <ac:inkMk id="8" creationId="{4201CD1A-9E13-ED65-4783-8CD02DD40F3F}"/>
          </ac:inkMkLst>
        </pc:inkChg>
        <pc:inkChg chg="add del">
          <ac:chgData name="Fabricio FLORIO MARTINI" userId="S::fabricio.florio-martini@labom2iformation.fr::6eff8e28-db6e-4741-b891-c5f3c9b3ed61" providerId="AD" clId="Web-{790ACD65-0B31-8363-7262-5CAB44420E8B}" dt="2025-07-17T17:09:45.066" v="57"/>
          <ac:inkMkLst>
            <pc:docMk/>
            <pc:sldMk cId="0" sldId="274"/>
            <ac:inkMk id="10" creationId="{33BF6314-9DD2-4FC5-CD32-DB7415412AB8}"/>
          </ac:inkMkLst>
        </pc:inkChg>
        <pc:inkChg chg="add del">
          <ac:chgData name="Fabricio FLORIO MARTINI" userId="S::fabricio.florio-martini@labom2iformation.fr::6eff8e28-db6e-4741-b891-c5f3c9b3ed61" providerId="AD" clId="Web-{790ACD65-0B31-8363-7262-5CAB44420E8B}" dt="2025-07-17T17:10:35.318" v="59"/>
          <ac:inkMkLst>
            <pc:docMk/>
            <pc:sldMk cId="0" sldId="274"/>
            <ac:inkMk id="12" creationId="{001F2C17-D637-6D7F-BD2A-3A717D8DDED0}"/>
          </ac:inkMkLst>
        </pc:inkChg>
      </pc:sldChg>
    </pc:docChg>
  </pc:docChgLst>
  <pc:docChgLst>
    <pc:chgData name="Abdoulrazack ABDILLAHI MAHAMOUD" userId="S::abdoulrazack.abdillahi-mahamoud@labom2iformation.fr::89efac3d-bc59-4123-a614-a3610f9bbd2a" providerId="AD" clId="Web-{4FEF44A6-9C1F-0F97-08DD-478CFC987020}"/>
    <pc:docChg chg="modSld">
      <pc:chgData name="Abdoulrazack ABDILLAHI MAHAMOUD" userId="S::abdoulrazack.abdillahi-mahamoud@labom2iformation.fr::89efac3d-bc59-4123-a614-a3610f9bbd2a" providerId="AD" clId="Web-{4FEF44A6-9C1F-0F97-08DD-478CFC987020}" dt="2025-07-17T14:47:25.400" v="314" actId="14100"/>
      <pc:docMkLst>
        <pc:docMk/>
      </pc:docMkLst>
      <pc:sldChg chg="addSp delSp modSp">
        <pc:chgData name="Abdoulrazack ABDILLAHI MAHAMOUD" userId="S::abdoulrazack.abdillahi-mahamoud@labom2iformation.fr::89efac3d-bc59-4123-a614-a3610f9bbd2a" providerId="AD" clId="Web-{4FEF44A6-9C1F-0F97-08DD-478CFC987020}" dt="2025-07-17T14:41:27.530" v="279" actId="20577"/>
        <pc:sldMkLst>
          <pc:docMk/>
          <pc:sldMk cId="0" sldId="258"/>
        </pc:sldMkLst>
        <pc:spChg chg="del mod">
          <ac:chgData name="Abdoulrazack ABDILLAHI MAHAMOUD" userId="S::abdoulrazack.abdillahi-mahamoud@labom2iformation.fr::89efac3d-bc59-4123-a614-a3610f9bbd2a" providerId="AD" clId="Web-{4FEF44A6-9C1F-0F97-08DD-478CFC987020}" dt="2025-07-17T14:39:23.147" v="259"/>
          <ac:spMkLst>
            <pc:docMk/>
            <pc:sldMk cId="0" sldId="258"/>
            <ac:spMk id="2" creationId="{E6660D89-57D7-8B5C-8CA6-D5F1C40AE06F}"/>
          </ac:spMkLst>
        </pc:spChg>
        <pc:spChg chg="add del mod">
          <ac:chgData name="Abdoulrazack ABDILLAHI MAHAMOUD" userId="S::abdoulrazack.abdillahi-mahamoud@labom2iformation.fr::89efac3d-bc59-4123-a614-a3610f9bbd2a" providerId="AD" clId="Web-{4FEF44A6-9C1F-0F97-08DD-478CFC987020}" dt="2025-07-17T14:17:55.539" v="201"/>
          <ac:spMkLst>
            <pc:docMk/>
            <pc:sldMk cId="0" sldId="258"/>
            <ac:spMk id="3" creationId="{2EBA400C-E9DE-E5E7-7F08-8CD4CA20D135}"/>
          </ac:spMkLst>
        </pc:spChg>
        <pc:spChg chg="add del mod">
          <ac:chgData name="Abdoulrazack ABDILLAHI MAHAMOUD" userId="S::abdoulrazack.abdillahi-mahamoud@labom2iformation.fr::89efac3d-bc59-4123-a614-a3610f9bbd2a" providerId="AD" clId="Web-{4FEF44A6-9C1F-0F97-08DD-478CFC987020}" dt="2025-07-17T13:53:59.500" v="142"/>
          <ac:spMkLst>
            <pc:docMk/>
            <pc:sldMk cId="0" sldId="258"/>
            <ac:spMk id="3" creationId="{37921CEC-D113-63D6-CD3D-4E071EA41FE0}"/>
          </ac:spMkLst>
        </pc:spChg>
        <pc:spChg chg="add del mod">
          <ac:chgData name="Abdoulrazack ABDILLAHI MAHAMOUD" userId="S::abdoulrazack.abdillahi-mahamoud@labom2iformation.fr::89efac3d-bc59-4123-a614-a3610f9bbd2a" providerId="AD" clId="Web-{4FEF44A6-9C1F-0F97-08DD-478CFC987020}" dt="2025-07-17T13:53:59.500" v="141"/>
          <ac:spMkLst>
            <pc:docMk/>
            <pc:sldMk cId="0" sldId="258"/>
            <ac:spMk id="5" creationId="{0941BF10-80DC-C100-2F28-A0FB6DCD9529}"/>
          </ac:spMkLst>
        </pc:spChg>
        <pc:spChg chg="add mod">
          <ac:chgData name="Abdoulrazack ABDILLAHI MAHAMOUD" userId="S::abdoulrazack.abdillahi-mahamoud@labom2iformation.fr::89efac3d-bc59-4123-a614-a3610f9bbd2a" providerId="AD" clId="Web-{4FEF44A6-9C1F-0F97-08DD-478CFC987020}" dt="2025-07-17T14:39:37.632" v="264" actId="1076"/>
          <ac:spMkLst>
            <pc:docMk/>
            <pc:sldMk cId="0" sldId="258"/>
            <ac:spMk id="5" creationId="{3F877962-BF03-2AFE-EC02-001315A43C3C}"/>
          </ac:spMkLst>
        </pc:spChg>
        <pc:spChg chg="add del mod">
          <ac:chgData name="Abdoulrazack ABDILLAHI MAHAMOUD" userId="S::abdoulrazack.abdillahi-mahamoud@labom2iformation.fr::89efac3d-bc59-4123-a614-a3610f9bbd2a" providerId="AD" clId="Web-{4FEF44A6-9C1F-0F97-08DD-478CFC987020}" dt="2025-07-17T13:53:59.500" v="140"/>
          <ac:spMkLst>
            <pc:docMk/>
            <pc:sldMk cId="0" sldId="258"/>
            <ac:spMk id="7" creationId="{6CEA8598-649A-88EC-087B-A7AFDFD6CA34}"/>
          </ac:spMkLst>
        </pc:spChg>
        <pc:spChg chg="add del mod">
          <ac:chgData name="Abdoulrazack ABDILLAHI MAHAMOUD" userId="S::abdoulrazack.abdillahi-mahamoud@labom2iformation.fr::89efac3d-bc59-4123-a614-a3610f9bbd2a" providerId="AD" clId="Web-{4FEF44A6-9C1F-0F97-08DD-478CFC987020}" dt="2025-07-17T13:53:59.500" v="139"/>
          <ac:spMkLst>
            <pc:docMk/>
            <pc:sldMk cId="0" sldId="258"/>
            <ac:spMk id="9" creationId="{2A864D1C-EF59-23EA-1E51-079A0D6B2921}"/>
          </ac:spMkLst>
        </pc:spChg>
        <pc:spChg chg="add del mod">
          <ac:chgData name="Abdoulrazack ABDILLAHI MAHAMOUD" userId="S::abdoulrazack.abdillahi-mahamoud@labom2iformation.fr::89efac3d-bc59-4123-a614-a3610f9bbd2a" providerId="AD" clId="Web-{4FEF44A6-9C1F-0F97-08DD-478CFC987020}" dt="2025-07-17T13:53:59.484" v="138"/>
          <ac:spMkLst>
            <pc:docMk/>
            <pc:sldMk cId="0" sldId="258"/>
            <ac:spMk id="11" creationId="{1461ACE8-DC42-0698-F544-C1B3A934FD17}"/>
          </ac:spMkLst>
        </pc:spChg>
        <pc:spChg chg="add del mod">
          <ac:chgData name="Abdoulrazack ABDILLAHI MAHAMOUD" userId="S::abdoulrazack.abdillahi-mahamoud@labom2iformation.fr::89efac3d-bc59-4123-a614-a3610f9bbd2a" providerId="AD" clId="Web-{4FEF44A6-9C1F-0F97-08DD-478CFC987020}" dt="2025-07-17T13:53:59.484" v="137"/>
          <ac:spMkLst>
            <pc:docMk/>
            <pc:sldMk cId="0" sldId="258"/>
            <ac:spMk id="13" creationId="{5EFAE440-7D83-6236-CAFF-005448EAFE02}"/>
          </ac:spMkLst>
        </pc:spChg>
        <pc:spChg chg="add del mod">
          <ac:chgData name="Abdoulrazack ABDILLAHI MAHAMOUD" userId="S::abdoulrazack.abdillahi-mahamoud@labom2iformation.fr::89efac3d-bc59-4123-a614-a3610f9bbd2a" providerId="AD" clId="Web-{4FEF44A6-9C1F-0F97-08DD-478CFC987020}" dt="2025-07-17T13:53:59.484" v="136"/>
          <ac:spMkLst>
            <pc:docMk/>
            <pc:sldMk cId="0" sldId="258"/>
            <ac:spMk id="15" creationId="{31A784E5-A32F-D90B-FC19-756D0680A953}"/>
          </ac:spMkLst>
        </pc:spChg>
        <pc:spChg chg="add del mod">
          <ac:chgData name="Abdoulrazack ABDILLAHI MAHAMOUD" userId="S::abdoulrazack.abdillahi-mahamoud@labom2iformation.fr::89efac3d-bc59-4123-a614-a3610f9bbd2a" providerId="AD" clId="Web-{4FEF44A6-9C1F-0F97-08DD-478CFC987020}" dt="2025-07-17T13:53:59.484" v="135"/>
          <ac:spMkLst>
            <pc:docMk/>
            <pc:sldMk cId="0" sldId="258"/>
            <ac:spMk id="17" creationId="{F1426947-218E-B9A2-A90A-19DF907FEC5F}"/>
          </ac:spMkLst>
        </pc:spChg>
        <pc:spChg chg="add del mod">
          <ac:chgData name="Abdoulrazack ABDILLAHI MAHAMOUD" userId="S::abdoulrazack.abdillahi-mahamoud@labom2iformation.fr::89efac3d-bc59-4123-a614-a3610f9bbd2a" providerId="AD" clId="Web-{4FEF44A6-9C1F-0F97-08DD-478CFC987020}" dt="2025-07-17T13:53:59.484" v="134"/>
          <ac:spMkLst>
            <pc:docMk/>
            <pc:sldMk cId="0" sldId="258"/>
            <ac:spMk id="19" creationId="{7015E905-A66B-E80B-3075-0AD76B3C78C3}"/>
          </ac:spMkLst>
        </pc:spChg>
        <pc:spChg chg="add del mod">
          <ac:chgData name="Abdoulrazack ABDILLAHI MAHAMOUD" userId="S::abdoulrazack.abdillahi-mahamoud@labom2iformation.fr::89efac3d-bc59-4123-a614-a3610f9bbd2a" providerId="AD" clId="Web-{4FEF44A6-9C1F-0F97-08DD-478CFC987020}" dt="2025-07-17T13:53:59.484" v="133"/>
          <ac:spMkLst>
            <pc:docMk/>
            <pc:sldMk cId="0" sldId="258"/>
            <ac:spMk id="21" creationId="{EA2131D0-D2C0-40B7-E3CD-408CD7C8E2D6}"/>
          </ac:spMkLst>
        </pc:spChg>
        <pc:spChg chg="add mod">
          <ac:chgData name="Abdoulrazack ABDILLAHI MAHAMOUD" userId="S::abdoulrazack.abdillahi-mahamoud@labom2iformation.fr::89efac3d-bc59-4123-a614-a3610f9bbd2a" providerId="AD" clId="Web-{4FEF44A6-9C1F-0F97-08DD-478CFC987020}" dt="2025-07-17T14:41:27.530" v="279" actId="20577"/>
          <ac:spMkLst>
            <pc:docMk/>
            <pc:sldMk cId="0" sldId="258"/>
            <ac:spMk id="22" creationId="{4B90777D-772A-7D4B-77D0-C5F83067D412}"/>
          </ac:spMkLst>
        </pc:spChg>
        <pc:spChg chg="add del mod">
          <ac:chgData name="Abdoulrazack ABDILLAHI MAHAMOUD" userId="S::abdoulrazack.abdillahi-mahamoud@labom2iformation.fr::89efac3d-bc59-4123-a614-a3610f9bbd2a" providerId="AD" clId="Web-{4FEF44A6-9C1F-0F97-08DD-478CFC987020}" dt="2025-07-17T13:53:59.484" v="132"/>
          <ac:spMkLst>
            <pc:docMk/>
            <pc:sldMk cId="0" sldId="258"/>
            <ac:spMk id="23" creationId="{454B0AD1-E5AC-4E23-0320-5CDC9D5E4ED7}"/>
          </ac:spMkLst>
        </pc:spChg>
        <pc:spChg chg="add del mod">
          <ac:chgData name="Abdoulrazack ABDILLAHI MAHAMOUD" userId="S::abdoulrazack.abdillahi-mahamoud@labom2iformation.fr::89efac3d-bc59-4123-a614-a3610f9bbd2a" providerId="AD" clId="Web-{4FEF44A6-9C1F-0F97-08DD-478CFC987020}" dt="2025-07-17T13:53:59.484" v="131"/>
          <ac:spMkLst>
            <pc:docMk/>
            <pc:sldMk cId="0" sldId="258"/>
            <ac:spMk id="25" creationId="{0674B80A-82E4-A45A-FE70-CE1EA0E1C71E}"/>
          </ac:spMkLst>
        </pc:spChg>
        <pc:spChg chg="add del mod">
          <ac:chgData name="Abdoulrazack ABDILLAHI MAHAMOUD" userId="S::abdoulrazack.abdillahi-mahamoud@labom2iformation.fr::89efac3d-bc59-4123-a614-a3610f9bbd2a" providerId="AD" clId="Web-{4FEF44A6-9C1F-0F97-08DD-478CFC987020}" dt="2025-07-17T13:53:49.983" v="130"/>
          <ac:spMkLst>
            <pc:docMk/>
            <pc:sldMk cId="0" sldId="258"/>
            <ac:spMk id="26" creationId="{D0B1E65A-2A99-521D-2CB7-C948A7A5F57B}"/>
          </ac:spMkLst>
        </pc:spChg>
        <pc:spChg chg="add mod">
          <ac:chgData name="Abdoulrazack ABDILLAHI MAHAMOUD" userId="S::abdoulrazack.abdillahi-mahamoud@labom2iformation.fr::89efac3d-bc59-4123-a614-a3610f9bbd2a" providerId="AD" clId="Web-{4FEF44A6-9C1F-0F97-08DD-478CFC987020}" dt="2025-07-17T14:38:51.941" v="252" actId="1076"/>
          <ac:spMkLst>
            <pc:docMk/>
            <pc:sldMk cId="0" sldId="258"/>
            <ac:spMk id="27" creationId="{21E32802-F224-0FEE-B6AE-DFCFF5163E17}"/>
          </ac:spMkLst>
        </pc:spChg>
        <pc:spChg chg="add del mod">
          <ac:chgData name="Abdoulrazack ABDILLAHI MAHAMOUD" userId="S::abdoulrazack.abdillahi-mahamoud@labom2iformation.fr::89efac3d-bc59-4123-a614-a3610f9bbd2a" providerId="AD" clId="Web-{4FEF44A6-9C1F-0F97-08DD-478CFC987020}" dt="2025-07-17T14:39:23.147" v="260"/>
          <ac:spMkLst>
            <pc:docMk/>
            <pc:sldMk cId="0" sldId="258"/>
            <ac:spMk id="29" creationId="{725F8B11-1D74-AC51-3B9C-5196105D3AFE}"/>
          </ac:spMkLst>
        </pc:spChg>
        <pc:spChg chg="del">
          <ac:chgData name="Abdoulrazack ABDILLAHI MAHAMOUD" userId="S::abdoulrazack.abdillahi-mahamoud@labom2iformation.fr::89efac3d-bc59-4123-a614-a3610f9bbd2a" providerId="AD" clId="Web-{4FEF44A6-9C1F-0F97-08DD-478CFC987020}" dt="2025-07-17T13:53:45.670" v="126"/>
          <ac:spMkLst>
            <pc:docMk/>
            <pc:sldMk cId="0" sldId="258"/>
            <ac:spMk id="252" creationId="{00000000-0000-0000-0000-000000000000}"/>
          </ac:spMkLst>
        </pc:spChg>
        <pc:spChg chg="del">
          <ac:chgData name="Abdoulrazack ABDILLAHI MAHAMOUD" userId="S::abdoulrazack.abdillahi-mahamoud@labom2iformation.fr::89efac3d-bc59-4123-a614-a3610f9bbd2a" providerId="AD" clId="Web-{4FEF44A6-9C1F-0F97-08DD-478CFC987020}" dt="2025-07-17T13:53:45.670" v="125"/>
          <ac:spMkLst>
            <pc:docMk/>
            <pc:sldMk cId="0" sldId="258"/>
            <ac:spMk id="253" creationId="{00000000-0000-0000-0000-000000000000}"/>
          </ac:spMkLst>
        </pc:spChg>
        <pc:spChg chg="del">
          <ac:chgData name="Abdoulrazack ABDILLAHI MAHAMOUD" userId="S::abdoulrazack.abdillahi-mahamoud@labom2iformation.fr::89efac3d-bc59-4123-a614-a3610f9bbd2a" providerId="AD" clId="Web-{4FEF44A6-9C1F-0F97-08DD-478CFC987020}" dt="2025-07-17T13:53:45.670" v="124"/>
          <ac:spMkLst>
            <pc:docMk/>
            <pc:sldMk cId="0" sldId="258"/>
            <ac:spMk id="254" creationId="{00000000-0000-0000-0000-000000000000}"/>
          </ac:spMkLst>
        </pc:spChg>
        <pc:spChg chg="del mod">
          <ac:chgData name="Abdoulrazack ABDILLAHI MAHAMOUD" userId="S::abdoulrazack.abdillahi-mahamoud@labom2iformation.fr::89efac3d-bc59-4123-a614-a3610f9bbd2a" providerId="AD" clId="Web-{4FEF44A6-9C1F-0F97-08DD-478CFC987020}" dt="2025-07-17T13:53:45.670" v="123"/>
          <ac:spMkLst>
            <pc:docMk/>
            <pc:sldMk cId="0" sldId="258"/>
            <ac:spMk id="257" creationId="{00000000-0000-0000-0000-000000000000}"/>
          </ac:spMkLst>
        </pc:spChg>
        <pc:spChg chg="mod">
          <ac:chgData name="Abdoulrazack ABDILLAHI MAHAMOUD" userId="S::abdoulrazack.abdillahi-mahamoud@labom2iformation.fr::89efac3d-bc59-4123-a614-a3610f9bbd2a" providerId="AD" clId="Web-{4FEF44A6-9C1F-0F97-08DD-478CFC987020}" dt="2025-07-17T13:15:25.554" v="95" actId="20577"/>
          <ac:spMkLst>
            <pc:docMk/>
            <pc:sldMk cId="0" sldId="258"/>
            <ac:spMk id="258" creationId="{00000000-0000-0000-0000-000000000000}"/>
          </ac:spMkLst>
        </pc:spChg>
        <pc:spChg chg="del">
          <ac:chgData name="Abdoulrazack ABDILLAHI MAHAMOUD" userId="S::abdoulrazack.abdillahi-mahamoud@labom2iformation.fr::89efac3d-bc59-4123-a614-a3610f9bbd2a" providerId="AD" clId="Web-{4FEF44A6-9C1F-0F97-08DD-478CFC987020}" dt="2025-07-17T13:53:45.670" v="122"/>
          <ac:spMkLst>
            <pc:docMk/>
            <pc:sldMk cId="0" sldId="258"/>
            <ac:spMk id="259" creationId="{00000000-0000-0000-0000-000000000000}"/>
          </ac:spMkLst>
        </pc:spChg>
        <pc:spChg chg="del">
          <ac:chgData name="Abdoulrazack ABDILLAHI MAHAMOUD" userId="S::abdoulrazack.abdillahi-mahamoud@labom2iformation.fr::89efac3d-bc59-4123-a614-a3610f9bbd2a" providerId="AD" clId="Web-{4FEF44A6-9C1F-0F97-08DD-478CFC987020}" dt="2025-07-17T13:53:45.483" v="121"/>
          <ac:spMkLst>
            <pc:docMk/>
            <pc:sldMk cId="0" sldId="258"/>
            <ac:spMk id="260" creationId="{00000000-0000-0000-0000-000000000000}"/>
          </ac:spMkLst>
        </pc:spChg>
        <pc:spChg chg="del">
          <ac:chgData name="Abdoulrazack ABDILLAHI MAHAMOUD" userId="S::abdoulrazack.abdillahi-mahamoud@labom2iformation.fr::89efac3d-bc59-4123-a614-a3610f9bbd2a" providerId="AD" clId="Web-{4FEF44A6-9C1F-0F97-08DD-478CFC987020}" dt="2025-07-17T13:53:45.295" v="120"/>
          <ac:spMkLst>
            <pc:docMk/>
            <pc:sldMk cId="0" sldId="258"/>
            <ac:spMk id="261" creationId="{00000000-0000-0000-0000-000000000000}"/>
          </ac:spMkLst>
        </pc:spChg>
        <pc:spChg chg="del mod">
          <ac:chgData name="Abdoulrazack ABDILLAHI MAHAMOUD" userId="S::abdoulrazack.abdillahi-mahamoud@labom2iformation.fr::89efac3d-bc59-4123-a614-a3610f9bbd2a" providerId="AD" clId="Web-{4FEF44A6-9C1F-0F97-08DD-478CFC987020}" dt="2025-07-17T13:53:45.092" v="119"/>
          <ac:spMkLst>
            <pc:docMk/>
            <pc:sldMk cId="0" sldId="258"/>
            <ac:spMk id="262" creationId="{00000000-0000-0000-0000-000000000000}"/>
          </ac:spMkLst>
        </pc:spChg>
        <pc:spChg chg="del mod">
          <ac:chgData name="Abdoulrazack ABDILLAHI MAHAMOUD" userId="S::abdoulrazack.abdillahi-mahamoud@labom2iformation.fr::89efac3d-bc59-4123-a614-a3610f9bbd2a" providerId="AD" clId="Web-{4FEF44A6-9C1F-0F97-08DD-478CFC987020}" dt="2025-07-17T13:53:44.874" v="118"/>
          <ac:spMkLst>
            <pc:docMk/>
            <pc:sldMk cId="0" sldId="258"/>
            <ac:spMk id="263" creationId="{00000000-0000-0000-0000-000000000000}"/>
          </ac:spMkLst>
        </pc:spChg>
        <pc:spChg chg="del">
          <ac:chgData name="Abdoulrazack ABDILLAHI MAHAMOUD" userId="S::abdoulrazack.abdillahi-mahamoud@labom2iformation.fr::89efac3d-bc59-4123-a614-a3610f9bbd2a" providerId="AD" clId="Web-{4FEF44A6-9C1F-0F97-08DD-478CFC987020}" dt="2025-07-17T13:53:44.624" v="117"/>
          <ac:spMkLst>
            <pc:docMk/>
            <pc:sldMk cId="0" sldId="258"/>
            <ac:spMk id="264" creationId="{00000000-0000-0000-0000-000000000000}"/>
          </ac:spMkLst>
        </pc:spChg>
        <pc:spChg chg="del">
          <ac:chgData name="Abdoulrazack ABDILLAHI MAHAMOUD" userId="S::abdoulrazack.abdillahi-mahamoud@labom2iformation.fr::89efac3d-bc59-4123-a614-a3610f9bbd2a" providerId="AD" clId="Web-{4FEF44A6-9C1F-0F97-08DD-478CFC987020}" dt="2025-07-17T13:53:44.436" v="116"/>
          <ac:spMkLst>
            <pc:docMk/>
            <pc:sldMk cId="0" sldId="258"/>
            <ac:spMk id="265" creationId="{00000000-0000-0000-0000-000000000000}"/>
          </ac:spMkLst>
        </pc:spChg>
        <pc:spChg chg="del">
          <ac:chgData name="Abdoulrazack ABDILLAHI MAHAMOUD" userId="S::abdoulrazack.abdillahi-mahamoud@labom2iformation.fr::89efac3d-bc59-4123-a614-a3610f9bbd2a" providerId="AD" clId="Web-{4FEF44A6-9C1F-0F97-08DD-478CFC987020}" dt="2025-07-17T13:53:44.233" v="115"/>
          <ac:spMkLst>
            <pc:docMk/>
            <pc:sldMk cId="0" sldId="258"/>
            <ac:spMk id="266" creationId="{00000000-0000-0000-0000-000000000000}"/>
          </ac:spMkLst>
        </pc:spChg>
        <pc:spChg chg="del mod">
          <ac:chgData name="Abdoulrazack ABDILLAHI MAHAMOUD" userId="S::abdoulrazack.abdillahi-mahamoud@labom2iformation.fr::89efac3d-bc59-4123-a614-a3610f9bbd2a" providerId="AD" clId="Web-{4FEF44A6-9C1F-0F97-08DD-478CFC987020}" dt="2025-07-17T13:53:44.014" v="114"/>
          <ac:spMkLst>
            <pc:docMk/>
            <pc:sldMk cId="0" sldId="258"/>
            <ac:spMk id="267" creationId="{00000000-0000-0000-0000-000000000000}"/>
          </ac:spMkLst>
        </pc:spChg>
        <pc:spChg chg="del">
          <ac:chgData name="Abdoulrazack ABDILLAHI MAHAMOUD" userId="S::abdoulrazack.abdillahi-mahamoud@labom2iformation.fr::89efac3d-bc59-4123-a614-a3610f9bbd2a" providerId="AD" clId="Web-{4FEF44A6-9C1F-0F97-08DD-478CFC987020}" dt="2025-07-17T13:53:43.795" v="113"/>
          <ac:spMkLst>
            <pc:docMk/>
            <pc:sldMk cId="0" sldId="258"/>
            <ac:spMk id="268" creationId="{00000000-0000-0000-0000-000000000000}"/>
          </ac:spMkLst>
        </pc:spChg>
        <pc:spChg chg="del mod">
          <ac:chgData name="Abdoulrazack ABDILLAHI MAHAMOUD" userId="S::abdoulrazack.abdillahi-mahamoud@labom2iformation.fr::89efac3d-bc59-4123-a614-a3610f9bbd2a" providerId="AD" clId="Web-{4FEF44A6-9C1F-0F97-08DD-478CFC987020}" dt="2025-07-17T13:53:43.608" v="112"/>
          <ac:spMkLst>
            <pc:docMk/>
            <pc:sldMk cId="0" sldId="258"/>
            <ac:spMk id="274" creationId="{00000000-0000-0000-0000-000000000000}"/>
          </ac:spMkLst>
        </pc:spChg>
        <pc:spChg chg="del mod">
          <ac:chgData name="Abdoulrazack ABDILLAHI MAHAMOUD" userId="S::abdoulrazack.abdillahi-mahamoud@labom2iformation.fr::89efac3d-bc59-4123-a614-a3610f9bbd2a" providerId="AD" clId="Web-{4FEF44A6-9C1F-0F97-08DD-478CFC987020}" dt="2025-07-17T13:53:43.405" v="111"/>
          <ac:spMkLst>
            <pc:docMk/>
            <pc:sldMk cId="0" sldId="258"/>
            <ac:spMk id="275" creationId="{00000000-0000-0000-0000-000000000000}"/>
          </ac:spMkLst>
        </pc:spChg>
        <pc:grpChg chg="add mod">
          <ac:chgData name="Abdoulrazack ABDILLAHI MAHAMOUD" userId="S::abdoulrazack.abdillahi-mahamoud@labom2iformation.fr::89efac3d-bc59-4123-a614-a3610f9bbd2a" providerId="AD" clId="Web-{4FEF44A6-9C1F-0F97-08DD-478CFC987020}" dt="2025-07-17T14:39:37.680" v="265" actId="1076"/>
          <ac:grpSpMkLst>
            <pc:docMk/>
            <pc:sldMk cId="0" sldId="258"/>
            <ac:grpSpMk id="21" creationId="{822838D0-4EE0-A38D-B5EA-965961885121}"/>
          </ac:grpSpMkLst>
        </pc:grpChg>
        <pc:grpChg chg="add mod">
          <ac:chgData name="Abdoulrazack ABDILLAHI MAHAMOUD" userId="S::abdoulrazack.abdillahi-mahamoud@labom2iformation.fr::89efac3d-bc59-4123-a614-a3610f9bbd2a" providerId="AD" clId="Web-{4FEF44A6-9C1F-0F97-08DD-478CFC987020}" dt="2025-07-17T13:59:38.274" v="190" actId="1076"/>
          <ac:grpSpMkLst>
            <pc:docMk/>
            <pc:sldMk cId="0" sldId="258"/>
            <ac:grpSpMk id="45" creationId="{F87B030E-FA15-0F83-6058-D8C56BC5AAAA}"/>
          </ac:grpSpMkLst>
        </pc:grpChg>
      </pc:sldChg>
      <pc:sldChg chg="modSp">
        <pc:chgData name="Abdoulrazack ABDILLAHI MAHAMOUD" userId="S::abdoulrazack.abdillahi-mahamoud@labom2iformation.fr::89efac3d-bc59-4123-a614-a3610f9bbd2a" providerId="AD" clId="Web-{4FEF44A6-9C1F-0F97-08DD-478CFC987020}" dt="2025-07-17T14:47:25.400" v="314" actId="14100"/>
        <pc:sldMkLst>
          <pc:docMk/>
          <pc:sldMk cId="0" sldId="261"/>
        </pc:sldMkLst>
        <pc:spChg chg="mod">
          <ac:chgData name="Abdoulrazack ABDILLAHI MAHAMOUD" userId="S::abdoulrazack.abdillahi-mahamoud@labom2iformation.fr::89efac3d-bc59-4123-a614-a3610f9bbd2a" providerId="AD" clId="Web-{4FEF44A6-9C1F-0F97-08DD-478CFC987020}" dt="2025-07-17T14:44:51.561" v="282" actId="14100"/>
          <ac:spMkLst>
            <pc:docMk/>
            <pc:sldMk cId="0" sldId="261"/>
            <ac:spMk id="344" creationId="{00000000-0000-0000-0000-000000000000}"/>
          </ac:spMkLst>
        </pc:spChg>
        <pc:spChg chg="mod">
          <ac:chgData name="Abdoulrazack ABDILLAHI MAHAMOUD" userId="S::abdoulrazack.abdillahi-mahamoud@labom2iformation.fr::89efac3d-bc59-4123-a614-a3610f9bbd2a" providerId="AD" clId="Web-{4FEF44A6-9C1F-0F97-08DD-478CFC987020}" dt="2025-07-17T14:45:58.691" v="290" actId="14100"/>
          <ac:spMkLst>
            <pc:docMk/>
            <pc:sldMk cId="0" sldId="261"/>
            <ac:spMk id="345" creationId="{00000000-0000-0000-0000-000000000000}"/>
          </ac:spMkLst>
        </pc:spChg>
        <pc:spChg chg="mod">
          <ac:chgData name="Abdoulrazack ABDILLAHI MAHAMOUD" userId="S::abdoulrazack.abdillahi-mahamoud@labom2iformation.fr::89efac3d-bc59-4123-a614-a3610f9bbd2a" providerId="AD" clId="Web-{4FEF44A6-9C1F-0F97-08DD-478CFC987020}" dt="2025-07-17T14:47:25.400" v="314" actId="14100"/>
          <ac:spMkLst>
            <pc:docMk/>
            <pc:sldMk cId="0" sldId="261"/>
            <ac:spMk id="347" creationId="{00000000-0000-0000-0000-000000000000}"/>
          </ac:spMkLst>
        </pc:spChg>
      </pc:sldChg>
    </pc:docChg>
  </pc:docChgLst>
  <pc:docChgLst>
    <pc:chgData name="Abdoulrazack ABDILLAHI MAHAMOUD" userId="S::abdoulrazack.abdillahi-mahamoud@labom2iformation.fr::89efac3d-bc59-4123-a614-a3610f9bbd2a" providerId="AD" clId="Web-{4CDDF49E-86E5-C98C-13C7-A91CE6CD1B64}"/>
    <pc:docChg chg="modSld">
      <pc:chgData name="Abdoulrazack ABDILLAHI MAHAMOUD" userId="S::abdoulrazack.abdillahi-mahamoud@labom2iformation.fr::89efac3d-bc59-4123-a614-a3610f9bbd2a" providerId="AD" clId="Web-{4CDDF49E-86E5-C98C-13C7-A91CE6CD1B64}" dt="2025-07-18T11:53:59.725" v="12" actId="1076"/>
      <pc:docMkLst>
        <pc:docMk/>
      </pc:docMkLst>
      <pc:sldChg chg="modSp">
        <pc:chgData name="Abdoulrazack ABDILLAHI MAHAMOUD" userId="S::abdoulrazack.abdillahi-mahamoud@labom2iformation.fr::89efac3d-bc59-4123-a614-a3610f9bbd2a" providerId="AD" clId="Web-{4CDDF49E-86E5-C98C-13C7-A91CE6CD1B64}" dt="2025-07-18T11:53:59.725" v="12" actId="1076"/>
        <pc:sldMkLst>
          <pc:docMk/>
          <pc:sldMk cId="0" sldId="261"/>
        </pc:sldMkLst>
        <pc:spChg chg="mod">
          <ac:chgData name="Abdoulrazack ABDILLAHI MAHAMOUD" userId="S::abdoulrazack.abdillahi-mahamoud@labom2iformation.fr::89efac3d-bc59-4123-a614-a3610f9bbd2a" providerId="AD" clId="Web-{4CDDF49E-86E5-C98C-13C7-A91CE6CD1B64}" dt="2025-07-18T11:49:07.247" v="11" actId="20577"/>
          <ac:spMkLst>
            <pc:docMk/>
            <pc:sldMk cId="0" sldId="261"/>
            <ac:spMk id="342" creationId="{00000000-0000-0000-0000-000000000000}"/>
          </ac:spMkLst>
        </pc:spChg>
        <pc:spChg chg="mod">
          <ac:chgData name="Abdoulrazack ABDILLAHI MAHAMOUD" userId="S::abdoulrazack.abdillahi-mahamoud@labom2iformation.fr::89efac3d-bc59-4123-a614-a3610f9bbd2a" providerId="AD" clId="Web-{4CDDF49E-86E5-C98C-13C7-A91CE6CD1B64}" dt="2025-07-18T11:53:59.725" v="12" actId="1076"/>
          <ac:spMkLst>
            <pc:docMk/>
            <pc:sldMk cId="0" sldId="261"/>
            <ac:spMk id="393" creationId="{00000000-0000-0000-0000-000000000000}"/>
          </ac:spMkLst>
        </pc:spChg>
      </pc:sldChg>
    </pc:docChg>
  </pc:docChgLst>
  <pc:docChgLst>
    <pc:chgData name="Fabricio FLORIO MARTINI" userId="S::fabricio.florio-martini@labom2iformation.fr::6eff8e28-db6e-4741-b891-c5f3c9b3ed61" providerId="AD" clId="Web-{61BDCEA8-DF97-D094-54E6-B7A6CA852D9E}"/>
    <pc:docChg chg="modSld">
      <pc:chgData name="Fabricio FLORIO MARTINI" userId="S::fabricio.florio-martini@labom2iformation.fr::6eff8e28-db6e-4741-b891-c5f3c9b3ed61" providerId="AD" clId="Web-{61BDCEA8-DF97-D094-54E6-B7A6CA852D9E}" dt="2025-07-17T14:44:13.088" v="128"/>
      <pc:docMkLst>
        <pc:docMk/>
      </pc:docMkLst>
      <pc:sldChg chg="addSp delSp modSp">
        <pc:chgData name="Fabricio FLORIO MARTINI" userId="S::fabricio.florio-martini@labom2iformation.fr::6eff8e28-db6e-4741-b891-c5f3c9b3ed61" providerId="AD" clId="Web-{61BDCEA8-DF97-D094-54E6-B7A6CA852D9E}" dt="2025-07-17T14:44:13.088" v="128"/>
        <pc:sldMkLst>
          <pc:docMk/>
          <pc:sldMk cId="0" sldId="274"/>
        </pc:sldMkLst>
        <pc:spChg chg="mod">
          <ac:chgData name="Fabricio FLORIO MARTINI" userId="S::fabricio.florio-martini@labom2iformation.fr::6eff8e28-db6e-4741-b891-c5f3c9b3ed61" providerId="AD" clId="Web-{61BDCEA8-DF97-D094-54E6-B7A6CA852D9E}" dt="2025-07-17T14:42:59.664" v="120" actId="20577"/>
          <ac:spMkLst>
            <pc:docMk/>
            <pc:sldMk cId="0" sldId="274"/>
            <ac:spMk id="1059" creationId="{00000000-0000-0000-0000-000000000000}"/>
          </ac:spMkLst>
        </pc:spChg>
        <pc:graphicFrameChg chg="add mod">
          <ac:chgData name="Fabricio FLORIO MARTINI" userId="S::fabricio.florio-martini@labom2iformation.fr::6eff8e28-db6e-4741-b891-c5f3c9b3ed61" providerId="AD" clId="Web-{61BDCEA8-DF97-D094-54E6-B7A6CA852D9E}" dt="2025-07-17T14:36:58.437" v="80" actId="1076"/>
          <ac:graphicFrameMkLst>
            <pc:docMk/>
            <pc:sldMk cId="0" sldId="274"/>
            <ac:graphicFrameMk id="3" creationId="{75C0EB6B-D867-C74D-8780-1F02FFFE8173}"/>
          </ac:graphicFrameMkLst>
        </pc:graphicFrameChg>
        <pc:graphicFrameChg chg="add mod modGraphic">
          <ac:chgData name="Fabricio FLORIO MARTINI" userId="S::fabricio.florio-martini@labom2iformation.fr::6eff8e28-db6e-4741-b891-c5f3c9b3ed61" providerId="AD" clId="Web-{61BDCEA8-DF97-D094-54E6-B7A6CA852D9E}" dt="2025-07-17T14:44:13.088" v="128"/>
          <ac:graphicFrameMkLst>
            <pc:docMk/>
            <pc:sldMk cId="0" sldId="274"/>
            <ac:graphicFrameMk id="5" creationId="{DF4AA080-CDDE-32D0-CCB4-F92237E2D06C}"/>
          </ac:graphicFrameMkLst>
        </pc:graphicFrameChg>
        <pc:graphicFrameChg chg="add mod modGraphic">
          <ac:chgData name="Fabricio FLORIO MARTINI" userId="S::fabricio.florio-martini@labom2iformation.fr::6eff8e28-db6e-4741-b891-c5f3c9b3ed61" providerId="AD" clId="Web-{61BDCEA8-DF97-D094-54E6-B7A6CA852D9E}" dt="2025-07-17T14:44:02.541" v="126"/>
          <ac:graphicFrameMkLst>
            <pc:docMk/>
            <pc:sldMk cId="0" sldId="274"/>
            <ac:graphicFrameMk id="7" creationId="{FD354BAA-B412-4822-DB88-38329170D78B}"/>
          </ac:graphicFrameMkLst>
        </pc:graphicFrameChg>
        <pc:graphicFrameChg chg="add mod">
          <ac:chgData name="Fabricio FLORIO MARTINI" userId="S::fabricio.florio-martini@labom2iformation.fr::6eff8e28-db6e-4741-b891-c5f3c9b3ed61" providerId="AD" clId="Web-{61BDCEA8-DF97-D094-54E6-B7A6CA852D9E}" dt="2025-07-17T14:41:23.818" v="94" actId="1076"/>
          <ac:graphicFrameMkLst>
            <pc:docMk/>
            <pc:sldMk cId="0" sldId="274"/>
            <ac:graphicFrameMk id="9" creationId="{31031CB3-0D06-D1B3-CFDE-945BA98E664C}"/>
          </ac:graphicFrameMkLst>
        </pc:graphicFrameChg>
        <pc:graphicFrameChg chg="add mod modGraphic">
          <ac:chgData name="Fabricio FLORIO MARTINI" userId="S::fabricio.florio-martini@labom2iformation.fr::6eff8e28-db6e-4741-b891-c5f3c9b3ed61" providerId="AD" clId="Web-{61BDCEA8-DF97-D094-54E6-B7A6CA852D9E}" dt="2025-07-17T14:42:33.976" v="116"/>
          <ac:graphicFrameMkLst>
            <pc:docMk/>
            <pc:sldMk cId="0" sldId="274"/>
            <ac:graphicFrameMk id="11" creationId="{6E8272C6-B6F3-7723-10E6-7275E22B2173}"/>
          </ac:graphicFrameMkLst>
        </pc:graphicFrameChg>
        <pc:graphicFrameChg chg="add del mod modGraphic">
          <ac:chgData name="Fabricio FLORIO MARTINI" userId="S::fabricio.florio-martini@labom2iformation.fr::6eff8e28-db6e-4741-b891-c5f3c9b3ed61" providerId="AD" clId="Web-{61BDCEA8-DF97-D094-54E6-B7A6CA852D9E}" dt="2025-07-17T14:37:16.469" v="81"/>
          <ac:graphicFrameMkLst>
            <pc:docMk/>
            <pc:sldMk cId="0" sldId="274"/>
            <ac:graphicFrameMk id="1060" creationId="{00000000-0000-0000-0000-000000000000}"/>
          </ac:graphicFrameMkLst>
        </pc:graphicFrameChg>
      </pc:sldChg>
    </pc:docChg>
  </pc:docChgLst>
  <pc:docChgLst>
    <pc:chgData name="Gael COQUELLE" userId="S::gael.coquelle@labom2iformation.fr::687410c3-b896-481b-8d93-d66a5e50a530" providerId="AD" clId="Web-{5A08B8BC-A7AB-6970-9E13-34ED9C8F63C3}"/>
    <pc:docChg chg="modSld">
      <pc:chgData name="Gael COQUELLE" userId="S::gael.coquelle@labom2iformation.fr::687410c3-b896-481b-8d93-d66a5e50a530" providerId="AD" clId="Web-{5A08B8BC-A7AB-6970-9E13-34ED9C8F63C3}" dt="2025-07-17T14:02:40.300" v="24" actId="1076"/>
      <pc:docMkLst>
        <pc:docMk/>
      </pc:docMkLst>
      <pc:sldChg chg="addSp delSp modSp">
        <pc:chgData name="Gael COQUELLE" userId="S::gael.coquelle@labom2iformation.fr::687410c3-b896-481b-8d93-d66a5e50a530" providerId="AD" clId="Web-{5A08B8BC-A7AB-6970-9E13-34ED9C8F63C3}" dt="2025-07-17T14:02:40.300" v="24" actId="1076"/>
        <pc:sldMkLst>
          <pc:docMk/>
          <pc:sldMk cId="0" sldId="258"/>
        </pc:sldMkLst>
        <pc:spChg chg="add mod">
          <ac:chgData name="Gael COQUELLE" userId="S::gael.coquelle@labom2iformation.fr::687410c3-b896-481b-8d93-d66a5e50a530" providerId="AD" clId="Web-{5A08B8BC-A7AB-6970-9E13-34ED9C8F63C3}" dt="2025-07-17T14:02:40.300" v="24" actId="1076"/>
          <ac:spMkLst>
            <pc:docMk/>
            <pc:sldMk cId="0" sldId="258"/>
            <ac:spMk id="2" creationId="{E6660D89-57D7-8B5C-8CA6-D5F1C40AE06F}"/>
          </ac:spMkLst>
        </pc:spChg>
        <pc:spChg chg="mod">
          <ac:chgData name="Gael COQUELLE" userId="S::gael.coquelle@labom2iformation.fr::687410c3-b896-481b-8d93-d66a5e50a530" providerId="AD" clId="Web-{5A08B8BC-A7AB-6970-9E13-34ED9C8F63C3}" dt="2025-07-17T14:01:16.599" v="0"/>
          <ac:spMkLst>
            <pc:docMk/>
            <pc:sldMk cId="0" sldId="258"/>
            <ac:spMk id="27" creationId="{21E32802-F224-0FEE-B6AE-DFCFF5163E17}"/>
          </ac:spMkLst>
        </pc:spChg>
        <pc:spChg chg="mod">
          <ac:chgData name="Gael COQUELLE" userId="S::gael.coquelle@labom2iformation.fr::687410c3-b896-481b-8d93-d66a5e50a530" providerId="AD" clId="Web-{5A08B8BC-A7AB-6970-9E13-34ED9C8F63C3}" dt="2025-07-17T14:01:27.016" v="3" actId="1076"/>
          <ac:spMkLst>
            <pc:docMk/>
            <pc:sldMk cId="0" sldId="258"/>
            <ac:spMk id="29" creationId="{725F8B11-1D74-AC51-3B9C-5196105D3AFE}"/>
          </ac:spMkLst>
        </pc:spChg>
        <pc:grpChg chg="del mod">
          <ac:chgData name="Gael COQUELLE" userId="S::gael.coquelle@labom2iformation.fr::687410c3-b896-481b-8d93-d66a5e50a530" providerId="AD" clId="Web-{5A08B8BC-A7AB-6970-9E13-34ED9C8F63C3}" dt="2025-07-17T14:02:03.892" v="9"/>
          <ac:grpSpMkLst>
            <pc:docMk/>
            <pc:sldMk cId="0" sldId="258"/>
            <ac:grpSpMk id="45" creationId="{F87B030E-FA15-0F83-6058-D8C56BC5AAAA}"/>
          </ac:grpSpMkLst>
        </pc:grpChg>
      </pc:sldChg>
      <pc:sldChg chg="addSp delSp">
        <pc:chgData name="Gael COQUELLE" userId="S::gael.coquelle@labom2iformation.fr::687410c3-b896-481b-8d93-d66a5e50a530" providerId="AD" clId="Web-{5A08B8BC-A7AB-6970-9E13-34ED9C8F63C3}" dt="2025-07-17T14:02:00.423" v="8"/>
        <pc:sldMkLst>
          <pc:docMk/>
          <pc:sldMk cId="0" sldId="261"/>
        </pc:sldMkLst>
        <pc:grpChg chg="add del">
          <ac:chgData name="Gael COQUELLE" userId="S::gael.coquelle@labom2iformation.fr::687410c3-b896-481b-8d93-d66a5e50a530" providerId="AD" clId="Web-{5A08B8BC-A7AB-6970-9E13-34ED9C8F63C3}" dt="2025-07-17T14:02:00.423" v="8"/>
          <ac:grpSpMkLst>
            <pc:docMk/>
            <pc:sldMk cId="0" sldId="261"/>
            <ac:grpSpMk id="349" creationId="{00000000-0000-0000-0000-000000000000}"/>
          </ac:grpSpMkLst>
        </pc:grpChg>
      </pc:sldChg>
    </pc:docChg>
  </pc:docChgLst>
  <pc:docChgLst>
    <pc:chgData name="Cyril SEBILLE" userId="S::cyril.sebille@labom2iformation.fr::087262a8-7d59-4f22-bc8d-b6cd7307eae8" providerId="AD" clId="Web-{492B118F-C4F4-CAD0-6CE3-3D5110F1884A}"/>
    <pc:docChg chg="modSld">
      <pc:chgData name="Cyril SEBILLE" userId="S::cyril.sebille@labom2iformation.fr::087262a8-7d59-4f22-bc8d-b6cd7307eae8" providerId="AD" clId="Web-{492B118F-C4F4-CAD0-6CE3-3D5110F1884A}" dt="2025-07-17T09:26:02.862" v="57" actId="20577"/>
      <pc:docMkLst>
        <pc:docMk/>
      </pc:docMkLst>
      <pc:sldChg chg="modSp">
        <pc:chgData name="Cyril SEBILLE" userId="S::cyril.sebille@labom2iformation.fr::087262a8-7d59-4f22-bc8d-b6cd7307eae8" providerId="AD" clId="Web-{492B118F-C4F4-CAD0-6CE3-3D5110F1884A}" dt="2025-07-17T09:23:40.343" v="21" actId="20577"/>
        <pc:sldMkLst>
          <pc:docMk/>
          <pc:sldMk cId="0" sldId="256"/>
        </pc:sldMkLst>
        <pc:spChg chg="mod">
          <ac:chgData name="Cyril SEBILLE" userId="S::cyril.sebille@labom2iformation.fr::087262a8-7d59-4f22-bc8d-b6cd7307eae8" providerId="AD" clId="Web-{492B118F-C4F4-CAD0-6CE3-3D5110F1884A}" dt="2025-07-17T09:23:40.343" v="21" actId="20577"/>
          <ac:spMkLst>
            <pc:docMk/>
            <pc:sldMk cId="0" sldId="256"/>
            <ac:spMk id="241" creationId="{00000000-0000-0000-0000-000000000000}"/>
          </ac:spMkLst>
        </pc:spChg>
      </pc:sldChg>
      <pc:sldChg chg="modSp">
        <pc:chgData name="Cyril SEBILLE" userId="S::cyril.sebille@labom2iformation.fr::087262a8-7d59-4f22-bc8d-b6cd7307eae8" providerId="AD" clId="Web-{492B118F-C4F4-CAD0-6CE3-3D5110F1884A}" dt="2025-07-17T09:23:56.656" v="23" actId="20577"/>
        <pc:sldMkLst>
          <pc:docMk/>
          <pc:sldMk cId="0" sldId="258"/>
        </pc:sldMkLst>
        <pc:spChg chg="mod">
          <ac:chgData name="Cyril SEBILLE" userId="S::cyril.sebille@labom2iformation.fr::087262a8-7d59-4f22-bc8d-b6cd7307eae8" providerId="AD" clId="Web-{492B118F-C4F4-CAD0-6CE3-3D5110F1884A}" dt="2025-07-17T09:23:56.656" v="23" actId="20577"/>
          <ac:spMkLst>
            <pc:docMk/>
            <pc:sldMk cId="0" sldId="258"/>
            <ac:spMk id="258" creationId="{00000000-0000-0000-0000-000000000000}"/>
          </ac:spMkLst>
        </pc:spChg>
      </pc:sldChg>
      <pc:sldChg chg="modSp">
        <pc:chgData name="Cyril SEBILLE" userId="S::cyril.sebille@labom2iformation.fr::087262a8-7d59-4f22-bc8d-b6cd7307eae8" providerId="AD" clId="Web-{492B118F-C4F4-CAD0-6CE3-3D5110F1884A}" dt="2025-07-17T09:24:01.703" v="24" actId="20577"/>
        <pc:sldMkLst>
          <pc:docMk/>
          <pc:sldMk cId="0" sldId="261"/>
        </pc:sldMkLst>
        <pc:spChg chg="mod">
          <ac:chgData name="Cyril SEBILLE" userId="S::cyril.sebille@labom2iformation.fr::087262a8-7d59-4f22-bc8d-b6cd7307eae8" providerId="AD" clId="Web-{492B118F-C4F4-CAD0-6CE3-3D5110F1884A}" dt="2025-07-17T09:24:01.703" v="24" actId="20577"/>
          <ac:spMkLst>
            <pc:docMk/>
            <pc:sldMk cId="0" sldId="261"/>
            <ac:spMk id="342" creationId="{00000000-0000-0000-0000-000000000000}"/>
          </ac:spMkLst>
        </pc:spChg>
      </pc:sldChg>
      <pc:sldChg chg="modSp">
        <pc:chgData name="Cyril SEBILLE" userId="S::cyril.sebille@labom2iformation.fr::087262a8-7d59-4f22-bc8d-b6cd7307eae8" providerId="AD" clId="Web-{492B118F-C4F4-CAD0-6CE3-3D5110F1884A}" dt="2025-07-17T09:24:46.751" v="29" actId="1076"/>
        <pc:sldMkLst>
          <pc:docMk/>
          <pc:sldMk cId="0" sldId="266"/>
        </pc:sldMkLst>
        <pc:spChg chg="mod">
          <ac:chgData name="Cyril SEBILLE" userId="S::cyril.sebille@labom2iformation.fr::087262a8-7d59-4f22-bc8d-b6cd7307eae8" providerId="AD" clId="Web-{492B118F-C4F4-CAD0-6CE3-3D5110F1884A}" dt="2025-07-17T09:24:46.751" v="29" actId="1076"/>
          <ac:spMkLst>
            <pc:docMk/>
            <pc:sldMk cId="0" sldId="266"/>
            <ac:spMk id="464" creationId="{00000000-0000-0000-0000-000000000000}"/>
          </ac:spMkLst>
        </pc:spChg>
      </pc:sldChg>
      <pc:sldChg chg="modSp">
        <pc:chgData name="Cyril SEBILLE" userId="S::cyril.sebille@labom2iformation.fr::087262a8-7d59-4f22-bc8d-b6cd7307eae8" providerId="AD" clId="Web-{492B118F-C4F4-CAD0-6CE3-3D5110F1884A}" dt="2025-07-17T09:25:04.111" v="31" actId="1076"/>
        <pc:sldMkLst>
          <pc:docMk/>
          <pc:sldMk cId="0" sldId="269"/>
        </pc:sldMkLst>
        <pc:spChg chg="mod">
          <ac:chgData name="Cyril SEBILLE" userId="S::cyril.sebille@labom2iformation.fr::087262a8-7d59-4f22-bc8d-b6cd7307eae8" providerId="AD" clId="Web-{492B118F-C4F4-CAD0-6CE3-3D5110F1884A}" dt="2025-07-17T09:25:04.111" v="31" actId="1076"/>
          <ac:spMkLst>
            <pc:docMk/>
            <pc:sldMk cId="0" sldId="269"/>
            <ac:spMk id="624" creationId="{00000000-0000-0000-0000-000000000000}"/>
          </ac:spMkLst>
        </pc:spChg>
      </pc:sldChg>
      <pc:sldChg chg="delSp modSp">
        <pc:chgData name="Cyril SEBILLE" userId="S::cyril.sebille@labom2iformation.fr::087262a8-7d59-4f22-bc8d-b6cd7307eae8" providerId="AD" clId="Web-{492B118F-C4F4-CAD0-6CE3-3D5110F1884A}" dt="2025-07-17T09:26:02.862" v="57" actId="20577"/>
        <pc:sldMkLst>
          <pc:docMk/>
          <pc:sldMk cId="0" sldId="280"/>
        </pc:sldMkLst>
        <pc:spChg chg="mod">
          <ac:chgData name="Cyril SEBILLE" userId="S::cyril.sebille@labom2iformation.fr::087262a8-7d59-4f22-bc8d-b6cd7307eae8" providerId="AD" clId="Web-{492B118F-C4F4-CAD0-6CE3-3D5110F1884A}" dt="2025-07-17T09:25:47.956" v="47" actId="1076"/>
          <ac:spMkLst>
            <pc:docMk/>
            <pc:sldMk cId="0" sldId="280"/>
            <ac:spMk id="1201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492B118F-C4F4-CAD0-6CE3-3D5110F1884A}" dt="2025-07-17T09:25:47.987" v="48" actId="1076"/>
          <ac:spMkLst>
            <pc:docMk/>
            <pc:sldMk cId="0" sldId="280"/>
            <ac:spMk id="1202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492B118F-C4F4-CAD0-6CE3-3D5110F1884A}" dt="2025-07-17T09:25:48.002" v="49" actId="1076"/>
          <ac:spMkLst>
            <pc:docMk/>
            <pc:sldMk cId="0" sldId="280"/>
            <ac:spMk id="1203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492B118F-C4F4-CAD0-6CE3-3D5110F1884A}" dt="2025-07-17T09:25:48.034" v="50" actId="1076"/>
          <ac:spMkLst>
            <pc:docMk/>
            <pc:sldMk cId="0" sldId="280"/>
            <ac:spMk id="1204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492B118F-C4F4-CAD0-6CE3-3D5110F1884A}" dt="2025-07-17T09:25:48.049" v="51" actId="1076"/>
          <ac:spMkLst>
            <pc:docMk/>
            <pc:sldMk cId="0" sldId="280"/>
            <ac:spMk id="1205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492B118F-C4F4-CAD0-6CE3-3D5110F1884A}" dt="2025-07-17T09:26:02.862" v="57" actId="20577"/>
          <ac:spMkLst>
            <pc:docMk/>
            <pc:sldMk cId="0" sldId="280"/>
            <ac:spMk id="1206" creationId="{00000000-0000-0000-0000-000000000000}"/>
          </ac:spMkLst>
        </pc:spChg>
        <pc:spChg chg="del">
          <ac:chgData name="Cyril SEBILLE" userId="S::cyril.sebille@labom2iformation.fr::087262a8-7d59-4f22-bc8d-b6cd7307eae8" providerId="AD" clId="Web-{492B118F-C4F4-CAD0-6CE3-3D5110F1884A}" dt="2025-07-17T09:25:30.518" v="36"/>
          <ac:spMkLst>
            <pc:docMk/>
            <pc:sldMk cId="0" sldId="280"/>
            <ac:spMk id="1207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492B118F-C4F4-CAD0-6CE3-3D5110F1884A}" dt="2025-07-17T09:25:48.190" v="56" actId="1076"/>
          <ac:spMkLst>
            <pc:docMk/>
            <pc:sldMk cId="0" sldId="280"/>
            <ac:spMk id="1221" creationId="{00000000-0000-0000-0000-000000000000}"/>
          </ac:spMkLst>
        </pc:spChg>
        <pc:grpChg chg="mod">
          <ac:chgData name="Cyril SEBILLE" userId="S::cyril.sebille@labom2iformation.fr::087262a8-7d59-4f22-bc8d-b6cd7307eae8" providerId="AD" clId="Web-{492B118F-C4F4-CAD0-6CE3-3D5110F1884A}" dt="2025-07-17T09:25:48.096" v="53" actId="1076"/>
          <ac:grpSpMkLst>
            <pc:docMk/>
            <pc:sldMk cId="0" sldId="280"/>
            <ac:grpSpMk id="1208" creationId="{00000000-0000-0000-0000-000000000000}"/>
          </ac:grpSpMkLst>
        </pc:grpChg>
        <pc:grpChg chg="mod">
          <ac:chgData name="Cyril SEBILLE" userId="S::cyril.sebille@labom2iformation.fr::087262a8-7d59-4f22-bc8d-b6cd7307eae8" providerId="AD" clId="Web-{492B118F-C4F4-CAD0-6CE3-3D5110F1884A}" dt="2025-07-17T09:25:48.127" v="54" actId="1076"/>
          <ac:grpSpMkLst>
            <pc:docMk/>
            <pc:sldMk cId="0" sldId="280"/>
            <ac:grpSpMk id="1211" creationId="{00000000-0000-0000-0000-000000000000}"/>
          </ac:grpSpMkLst>
        </pc:grpChg>
        <pc:grpChg chg="mod">
          <ac:chgData name="Cyril SEBILLE" userId="S::cyril.sebille@labom2iformation.fr::087262a8-7d59-4f22-bc8d-b6cd7307eae8" providerId="AD" clId="Web-{492B118F-C4F4-CAD0-6CE3-3D5110F1884A}" dt="2025-07-17T09:25:48.159" v="55" actId="1076"/>
          <ac:grpSpMkLst>
            <pc:docMk/>
            <pc:sldMk cId="0" sldId="280"/>
            <ac:grpSpMk id="1216" creationId="{00000000-0000-0000-0000-000000000000}"/>
          </ac:grpSpMkLst>
        </pc:grpChg>
      </pc:sldChg>
    </pc:docChg>
  </pc:docChgLst>
  <pc:docChgLst>
    <pc:chgData name="Gael COQUELLE" userId="S::gael.coquelle@labom2iformation.fr::687410c3-b896-481b-8d93-d66a5e50a530" providerId="AD" clId="Web-{18E8B9A0-1862-E4DC-0F4F-C6893B51EF0E}"/>
    <pc:docChg chg="delSld modSld sldOrd">
      <pc:chgData name="Gael COQUELLE" userId="S::gael.coquelle@labom2iformation.fr::687410c3-b896-481b-8d93-d66a5e50a530" providerId="AD" clId="Web-{18E8B9A0-1862-E4DC-0F4F-C6893B51EF0E}" dt="2025-07-17T08:09:04.625" v="169" actId="20577"/>
      <pc:docMkLst>
        <pc:docMk/>
      </pc:docMkLst>
      <pc:sldChg chg="addSp delSp modSp">
        <pc:chgData name="Gael COQUELLE" userId="S::gael.coquelle@labom2iformation.fr::687410c3-b896-481b-8d93-d66a5e50a530" providerId="AD" clId="Web-{18E8B9A0-1862-E4DC-0F4F-C6893B51EF0E}" dt="2025-07-17T08:03:42.974" v="104" actId="14100"/>
        <pc:sldMkLst>
          <pc:docMk/>
          <pc:sldMk cId="0" sldId="256"/>
        </pc:sldMkLst>
        <pc:spChg chg="add del mod">
          <ac:chgData name="Gael COQUELLE" userId="S::gael.coquelle@labom2iformation.fr::687410c3-b896-481b-8d93-d66a5e50a530" providerId="AD" clId="Web-{18E8B9A0-1862-E4DC-0F4F-C6893B51EF0E}" dt="2025-07-17T08:03:31.036" v="102"/>
          <ac:spMkLst>
            <pc:docMk/>
            <pc:sldMk cId="0" sldId="256"/>
            <ac:spMk id="3" creationId="{F2139137-2483-5481-F71A-BDA5304B303B}"/>
          </ac:spMkLst>
        </pc:spChg>
        <pc:spChg chg="del mod">
          <ac:chgData name="Gael COQUELLE" userId="S::gael.coquelle@labom2iformation.fr::687410c3-b896-481b-8d93-d66a5e50a530" providerId="AD" clId="Web-{18E8B9A0-1862-E4DC-0F4F-C6893B51EF0E}" dt="2025-07-17T08:03:18.176" v="98"/>
          <ac:spMkLst>
            <pc:docMk/>
            <pc:sldMk cId="0" sldId="256"/>
            <ac:spMk id="240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18E8B9A0-1862-E4DC-0F4F-C6893B51EF0E}" dt="2025-07-17T08:03:42.974" v="104" actId="14100"/>
          <ac:spMkLst>
            <pc:docMk/>
            <pc:sldMk cId="0" sldId="256"/>
            <ac:spMk id="241" creationId="{00000000-0000-0000-0000-000000000000}"/>
          </ac:spMkLst>
        </pc:spChg>
      </pc:sldChg>
      <pc:sldChg chg="modSp del">
        <pc:chgData name="Gael COQUELLE" userId="S::gael.coquelle@labom2iformation.fr::687410c3-b896-481b-8d93-d66a5e50a530" providerId="AD" clId="Web-{18E8B9A0-1862-E4DC-0F4F-C6893B51EF0E}" dt="2025-07-17T08:02:08.439" v="52"/>
        <pc:sldMkLst>
          <pc:docMk/>
          <pc:sldMk cId="0" sldId="257"/>
        </pc:sldMkLst>
        <pc:spChg chg="mod">
          <ac:chgData name="Gael COQUELLE" userId="S::gael.coquelle@labom2iformation.fr::687410c3-b896-481b-8d93-d66a5e50a530" providerId="AD" clId="Web-{18E8B9A0-1862-E4DC-0F4F-C6893B51EF0E}" dt="2025-07-17T08:01:54.564" v="45" actId="20577"/>
          <ac:spMkLst>
            <pc:docMk/>
            <pc:sldMk cId="0" sldId="257"/>
            <ac:spMk id="246" creationId="{00000000-0000-0000-0000-000000000000}"/>
          </ac:spMkLst>
        </pc:spChg>
      </pc:sldChg>
      <pc:sldChg chg="modSp">
        <pc:chgData name="Gael COQUELLE" userId="S::gael.coquelle@labom2iformation.fr::687410c3-b896-481b-8d93-d66a5e50a530" providerId="AD" clId="Web-{18E8B9A0-1862-E4DC-0F4F-C6893B51EF0E}" dt="2025-07-17T08:09:04.625" v="169" actId="20577"/>
        <pc:sldMkLst>
          <pc:docMk/>
          <pc:sldMk cId="0" sldId="258"/>
        </pc:sldMkLst>
        <pc:spChg chg="mod">
          <ac:chgData name="Gael COQUELLE" userId="S::gael.coquelle@labom2iformation.fr::687410c3-b896-481b-8d93-d66a5e50a530" providerId="AD" clId="Web-{18E8B9A0-1862-E4DC-0F4F-C6893B51EF0E}" dt="2025-07-17T08:09:04.625" v="169" actId="20577"/>
          <ac:spMkLst>
            <pc:docMk/>
            <pc:sldMk cId="0" sldId="258"/>
            <ac:spMk id="258" creationId="{00000000-0000-0000-0000-000000000000}"/>
          </ac:spMkLst>
        </pc:spChg>
      </pc:sldChg>
      <pc:sldChg chg="del">
        <pc:chgData name="Gael COQUELLE" userId="S::gael.coquelle@labom2iformation.fr::687410c3-b896-481b-8d93-d66a5e50a530" providerId="AD" clId="Web-{18E8B9A0-1862-E4DC-0F4F-C6893B51EF0E}" dt="2025-07-17T08:03:59.834" v="106"/>
        <pc:sldMkLst>
          <pc:docMk/>
          <pc:sldMk cId="0" sldId="259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4:15.365" v="115"/>
        <pc:sldMkLst>
          <pc:docMk/>
          <pc:sldMk cId="0" sldId="260"/>
        </pc:sldMkLst>
      </pc:sldChg>
      <pc:sldChg chg="modSp">
        <pc:chgData name="Gael COQUELLE" userId="S::gael.coquelle@labom2iformation.fr::687410c3-b896-481b-8d93-d66a5e50a530" providerId="AD" clId="Web-{18E8B9A0-1862-E4DC-0F4F-C6893B51EF0E}" dt="2025-07-17T08:04:11.709" v="114" actId="20577"/>
        <pc:sldMkLst>
          <pc:docMk/>
          <pc:sldMk cId="0" sldId="261"/>
        </pc:sldMkLst>
        <pc:spChg chg="mod">
          <ac:chgData name="Gael COQUELLE" userId="S::gael.coquelle@labom2iformation.fr::687410c3-b896-481b-8d93-d66a5e50a530" providerId="AD" clId="Web-{18E8B9A0-1862-E4DC-0F4F-C6893B51EF0E}" dt="2025-07-17T08:04:11.709" v="114" actId="20577"/>
          <ac:spMkLst>
            <pc:docMk/>
            <pc:sldMk cId="0" sldId="261"/>
            <ac:spMk id="342" creationId="{00000000-0000-0000-0000-000000000000}"/>
          </ac:spMkLst>
        </pc:spChg>
      </pc:sldChg>
      <pc:sldChg chg="del">
        <pc:chgData name="Gael COQUELLE" userId="S::gael.coquelle@labom2iformation.fr::687410c3-b896-481b-8d93-d66a5e50a530" providerId="AD" clId="Web-{18E8B9A0-1862-E4DC-0F4F-C6893B51EF0E}" dt="2025-07-17T08:04:16.662" v="116"/>
        <pc:sldMkLst>
          <pc:docMk/>
          <pc:sldMk cId="0" sldId="262"/>
        </pc:sldMkLst>
      </pc:sldChg>
      <pc:sldChg chg="modSp">
        <pc:chgData name="Gael COQUELLE" userId="S::gael.coquelle@labom2iformation.fr::687410c3-b896-481b-8d93-d66a5e50a530" providerId="AD" clId="Web-{18E8B9A0-1862-E4DC-0F4F-C6893B51EF0E}" dt="2025-07-17T08:04:56.320" v="121" actId="20577"/>
        <pc:sldMkLst>
          <pc:docMk/>
          <pc:sldMk cId="0" sldId="263"/>
        </pc:sldMkLst>
        <pc:spChg chg="mod">
          <ac:chgData name="Gael COQUELLE" userId="S::gael.coquelle@labom2iformation.fr::687410c3-b896-481b-8d93-d66a5e50a530" providerId="AD" clId="Web-{18E8B9A0-1862-E4DC-0F4F-C6893B51EF0E}" dt="2025-07-17T08:04:56.320" v="121" actId="20577"/>
          <ac:spMkLst>
            <pc:docMk/>
            <pc:sldMk cId="0" sldId="263"/>
            <ac:spMk id="430" creationId="{00000000-0000-0000-0000-000000000000}"/>
          </ac:spMkLst>
        </pc:spChg>
      </pc:sldChg>
      <pc:sldChg chg="del">
        <pc:chgData name="Gael COQUELLE" userId="S::gael.coquelle@labom2iformation.fr::687410c3-b896-481b-8d93-d66a5e50a530" providerId="AD" clId="Web-{18E8B9A0-1862-E4DC-0F4F-C6893B51EF0E}" dt="2025-07-17T08:05:02.820" v="122"/>
        <pc:sldMkLst>
          <pc:docMk/>
          <pc:sldMk cId="0" sldId="264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6:45.620" v="161"/>
        <pc:sldMkLst>
          <pc:docMk/>
          <pc:sldMk cId="0" sldId="265"/>
        </pc:sldMkLst>
      </pc:sldChg>
      <pc:sldChg chg="modSp ord">
        <pc:chgData name="Gael COQUELLE" userId="S::gael.coquelle@labom2iformation.fr::687410c3-b896-481b-8d93-d66a5e50a530" providerId="AD" clId="Web-{18E8B9A0-1862-E4DC-0F4F-C6893B51EF0E}" dt="2025-07-17T08:06:09.010" v="145" actId="20577"/>
        <pc:sldMkLst>
          <pc:docMk/>
          <pc:sldMk cId="0" sldId="266"/>
        </pc:sldMkLst>
        <pc:spChg chg="mod">
          <ac:chgData name="Gael COQUELLE" userId="S::gael.coquelle@labom2iformation.fr::687410c3-b896-481b-8d93-d66a5e50a530" providerId="AD" clId="Web-{18E8B9A0-1862-E4DC-0F4F-C6893B51EF0E}" dt="2025-07-17T08:06:09.010" v="145" actId="20577"/>
          <ac:spMkLst>
            <pc:docMk/>
            <pc:sldMk cId="0" sldId="266"/>
            <ac:spMk id="464" creationId="{00000000-0000-0000-0000-000000000000}"/>
          </ac:spMkLst>
        </pc:spChg>
      </pc:sldChg>
      <pc:sldChg chg="del">
        <pc:chgData name="Gael COQUELLE" userId="S::gael.coquelle@labom2iformation.fr::687410c3-b896-481b-8d93-d66a5e50a530" providerId="AD" clId="Web-{18E8B9A0-1862-E4DC-0F4F-C6893B51EF0E}" dt="2025-07-17T08:06:44.839" v="160"/>
        <pc:sldMkLst>
          <pc:docMk/>
          <pc:sldMk cId="0" sldId="267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6:41.448" v="159"/>
        <pc:sldMkLst>
          <pc:docMk/>
          <pc:sldMk cId="0" sldId="268"/>
        </pc:sldMkLst>
      </pc:sldChg>
      <pc:sldChg chg="addSp delSp modSp">
        <pc:chgData name="Gael COQUELLE" userId="S::gael.coquelle@labom2iformation.fr::687410c3-b896-481b-8d93-d66a5e50a530" providerId="AD" clId="Web-{18E8B9A0-1862-E4DC-0F4F-C6893B51EF0E}" dt="2025-07-17T08:08:21.217" v="168" actId="1076"/>
        <pc:sldMkLst>
          <pc:docMk/>
          <pc:sldMk cId="0" sldId="269"/>
        </pc:sldMkLst>
        <pc:spChg chg="add del mod">
          <ac:chgData name="Gael COQUELLE" userId="S::gael.coquelle@labom2iformation.fr::687410c3-b896-481b-8d93-d66a5e50a530" providerId="AD" clId="Web-{18E8B9A0-1862-E4DC-0F4F-C6893B51EF0E}" dt="2025-07-17T08:07:18.325" v="163"/>
          <ac:spMkLst>
            <pc:docMk/>
            <pc:sldMk cId="0" sldId="269"/>
            <ac:spMk id="3" creationId="{FF647C40-31DD-7992-B96A-E8C6F8C97015}"/>
          </ac:spMkLst>
        </pc:spChg>
        <pc:spChg chg="add del mod">
          <ac:chgData name="Gael COQUELLE" userId="S::gael.coquelle@labom2iformation.fr::687410c3-b896-481b-8d93-d66a5e50a530" providerId="AD" clId="Web-{18E8B9A0-1862-E4DC-0F4F-C6893B51EF0E}" dt="2025-07-17T08:07:18.325" v="162"/>
          <ac:spMkLst>
            <pc:docMk/>
            <pc:sldMk cId="0" sldId="269"/>
            <ac:spMk id="5" creationId="{EEC18D54-BB4C-CBBA-FA24-7C5D33263FDF}"/>
          </ac:spMkLst>
        </pc:spChg>
        <pc:spChg chg="del">
          <ac:chgData name="Gael COQUELLE" userId="S::gael.coquelle@labom2iformation.fr::687410c3-b896-481b-8d93-d66a5e50a530" providerId="AD" clId="Web-{18E8B9A0-1862-E4DC-0F4F-C6893B51EF0E}" dt="2025-07-17T08:06:27.448" v="155"/>
          <ac:spMkLst>
            <pc:docMk/>
            <pc:sldMk cId="0" sldId="269"/>
            <ac:spMk id="619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18E8B9A0-1862-E4DC-0F4F-C6893B51EF0E}" dt="2025-07-17T08:06:27.448" v="154"/>
          <ac:spMkLst>
            <pc:docMk/>
            <pc:sldMk cId="0" sldId="269"/>
            <ac:spMk id="620" creationId="{00000000-0000-0000-0000-000000000000}"/>
          </ac:spMkLst>
        </pc:spChg>
        <pc:spChg chg="mod">
          <ac:chgData name="Gael COQUELLE" userId="S::gael.coquelle@labom2iformation.fr::687410c3-b896-481b-8d93-d66a5e50a530" providerId="AD" clId="Web-{18E8B9A0-1862-E4DC-0F4F-C6893B51EF0E}" dt="2025-07-17T08:06:39.245" v="158" actId="1076"/>
          <ac:spMkLst>
            <pc:docMk/>
            <pc:sldMk cId="0" sldId="269"/>
            <ac:spMk id="624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18E8B9A0-1862-E4DC-0F4F-C6893B51EF0E}" dt="2025-07-17T08:06:27.448" v="153"/>
          <ac:spMkLst>
            <pc:docMk/>
            <pc:sldMk cId="0" sldId="269"/>
            <ac:spMk id="625" creationId="{00000000-0000-0000-0000-000000000000}"/>
          </ac:spMkLst>
        </pc:spChg>
        <pc:spChg chg="del">
          <ac:chgData name="Gael COQUELLE" userId="S::gael.coquelle@labom2iformation.fr::687410c3-b896-481b-8d93-d66a5e50a530" providerId="AD" clId="Web-{18E8B9A0-1862-E4DC-0F4F-C6893B51EF0E}" dt="2025-07-17T08:06:27.370" v="152"/>
          <ac:spMkLst>
            <pc:docMk/>
            <pc:sldMk cId="0" sldId="269"/>
            <ac:spMk id="626" creationId="{00000000-0000-0000-0000-000000000000}"/>
          </ac:spMkLst>
        </pc:spChg>
        <pc:grpChg chg="del">
          <ac:chgData name="Gael COQUELLE" userId="S::gael.coquelle@labom2iformation.fr::687410c3-b896-481b-8d93-d66a5e50a530" providerId="AD" clId="Web-{18E8B9A0-1862-E4DC-0F4F-C6893B51EF0E}" dt="2025-07-17T08:06:27.292" v="150"/>
          <ac:grpSpMkLst>
            <pc:docMk/>
            <pc:sldMk cId="0" sldId="269"/>
            <ac:grpSpMk id="628" creationId="{00000000-0000-0000-0000-000000000000}"/>
          </ac:grpSpMkLst>
        </pc:grpChg>
        <pc:picChg chg="add mod">
          <ac:chgData name="Gael COQUELLE" userId="S::gael.coquelle@labom2iformation.fr::687410c3-b896-481b-8d93-d66a5e50a530" providerId="AD" clId="Web-{18E8B9A0-1862-E4DC-0F4F-C6893B51EF0E}" dt="2025-07-17T08:08:21.217" v="168" actId="1076"/>
          <ac:picMkLst>
            <pc:docMk/>
            <pc:sldMk cId="0" sldId="269"/>
            <ac:picMk id="6" creationId="{A1575A2B-1426-7708-D908-58FFF81AC3DC}"/>
          </ac:picMkLst>
        </pc:picChg>
        <pc:picChg chg="del mod">
          <ac:chgData name="Gael COQUELLE" userId="S::gael.coquelle@labom2iformation.fr::687410c3-b896-481b-8d93-d66a5e50a530" providerId="AD" clId="Web-{18E8B9A0-1862-E4DC-0F4F-C6893B51EF0E}" dt="2025-07-17T08:07:39.778" v="165"/>
          <ac:picMkLst>
            <pc:docMk/>
            <pc:sldMk cId="0" sldId="269"/>
            <ac:picMk id="621" creationId="{00000000-0000-0000-0000-000000000000}"/>
          </ac:picMkLst>
        </pc:picChg>
        <pc:cxnChg chg="del">
          <ac:chgData name="Gael COQUELLE" userId="S::gael.coquelle@labom2iformation.fr::687410c3-b896-481b-8d93-d66a5e50a530" providerId="AD" clId="Web-{18E8B9A0-1862-E4DC-0F4F-C6893B51EF0E}" dt="2025-07-17T08:06:27.292" v="151"/>
          <ac:cxnSpMkLst>
            <pc:docMk/>
            <pc:sldMk cId="0" sldId="269"/>
            <ac:cxnSpMk id="627" creationId="{00000000-0000-0000-0000-000000000000}"/>
          </ac:cxnSpMkLst>
        </pc:cxnChg>
      </pc:sldChg>
      <pc:sldChg chg="del">
        <pc:chgData name="Gael COQUELLE" userId="S::gael.coquelle@labom2iformation.fr::687410c3-b896-481b-8d93-d66a5e50a530" providerId="AD" clId="Web-{18E8B9A0-1862-E4DC-0F4F-C6893B51EF0E}" dt="2025-07-17T08:06:22.166" v="149"/>
        <pc:sldMkLst>
          <pc:docMk/>
          <pc:sldMk cId="0" sldId="270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6:20.823" v="148"/>
        <pc:sldMkLst>
          <pc:docMk/>
          <pc:sldMk cId="0" sldId="271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6:19.666" v="147"/>
        <pc:sldMkLst>
          <pc:docMk/>
          <pc:sldMk cId="0" sldId="272"/>
        </pc:sldMkLst>
      </pc:sldChg>
      <pc:sldChg chg="modSp del">
        <pc:chgData name="Gael COQUELLE" userId="S::gael.coquelle@labom2iformation.fr::687410c3-b896-481b-8d93-d66a5e50a530" providerId="AD" clId="Web-{18E8B9A0-1862-E4DC-0F4F-C6893B51EF0E}" dt="2025-07-17T08:05:44.275" v="134"/>
        <pc:sldMkLst>
          <pc:docMk/>
          <pc:sldMk cId="0" sldId="273"/>
        </pc:sldMkLst>
        <pc:spChg chg="mod">
          <ac:chgData name="Gael COQUELLE" userId="S::gael.coquelle@labom2iformation.fr::687410c3-b896-481b-8d93-d66a5e50a530" providerId="AD" clId="Web-{18E8B9A0-1862-E4DC-0F4F-C6893B51EF0E}" dt="2025-07-17T08:05:36.165" v="130" actId="20577"/>
          <ac:spMkLst>
            <pc:docMk/>
            <pc:sldMk cId="0" sldId="273"/>
            <ac:spMk id="1054" creationId="{00000000-0000-0000-0000-000000000000}"/>
          </ac:spMkLst>
        </pc:spChg>
      </pc:sldChg>
      <pc:sldChg chg="modSp">
        <pc:chgData name="Gael COQUELLE" userId="S::gael.coquelle@labom2iformation.fr::687410c3-b896-481b-8d93-d66a5e50a530" providerId="AD" clId="Web-{18E8B9A0-1862-E4DC-0F4F-C6893B51EF0E}" dt="2025-07-17T08:05:42.181" v="133" actId="20577"/>
        <pc:sldMkLst>
          <pc:docMk/>
          <pc:sldMk cId="0" sldId="274"/>
        </pc:sldMkLst>
        <pc:spChg chg="mod">
          <ac:chgData name="Gael COQUELLE" userId="S::gael.coquelle@labom2iformation.fr::687410c3-b896-481b-8d93-d66a5e50a530" providerId="AD" clId="Web-{18E8B9A0-1862-E4DC-0F4F-C6893B51EF0E}" dt="2025-07-17T08:05:42.181" v="133" actId="20577"/>
          <ac:spMkLst>
            <pc:docMk/>
            <pc:sldMk cId="0" sldId="274"/>
            <ac:spMk id="1059" creationId="{00000000-0000-0000-0000-000000000000}"/>
          </ac:spMkLst>
        </pc:spChg>
      </pc:sldChg>
      <pc:sldChg chg="del">
        <pc:chgData name="Gael COQUELLE" userId="S::gael.coquelle@labom2iformation.fr::687410c3-b896-481b-8d93-d66a5e50a530" providerId="AD" clId="Web-{18E8B9A0-1862-E4DC-0F4F-C6893B51EF0E}" dt="2025-07-17T08:01:04.968" v="32"/>
        <pc:sldMkLst>
          <pc:docMk/>
          <pc:sldMk cId="0" sldId="275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1:02.328" v="31"/>
        <pc:sldMkLst>
          <pc:docMk/>
          <pc:sldMk cId="0" sldId="276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0:59.093" v="29"/>
        <pc:sldMkLst>
          <pc:docMk/>
          <pc:sldMk cId="0" sldId="277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1:01.249" v="30"/>
        <pc:sldMkLst>
          <pc:docMk/>
          <pc:sldMk cId="0" sldId="278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6:14.447" v="146"/>
        <pc:sldMkLst>
          <pc:docMk/>
          <pc:sldMk cId="0" sldId="279"/>
        </pc:sldMkLst>
      </pc:sldChg>
      <pc:sldChg chg="modSp">
        <pc:chgData name="Gael COQUELLE" userId="S::gael.coquelle@labom2iformation.fr::687410c3-b896-481b-8d93-d66a5e50a530" providerId="AD" clId="Web-{18E8B9A0-1862-E4DC-0F4F-C6893B51EF0E}" dt="2025-07-17T08:00:47.999" v="28" actId="20577"/>
        <pc:sldMkLst>
          <pc:docMk/>
          <pc:sldMk cId="0" sldId="280"/>
        </pc:sldMkLst>
        <pc:spChg chg="mod">
          <ac:chgData name="Gael COQUELLE" userId="S::gael.coquelle@labom2iformation.fr::687410c3-b896-481b-8d93-d66a5e50a530" providerId="AD" clId="Web-{18E8B9A0-1862-E4DC-0F4F-C6893B51EF0E}" dt="2025-07-17T08:00:47.999" v="28" actId="20577"/>
          <ac:spMkLst>
            <pc:docMk/>
            <pc:sldMk cId="0" sldId="280"/>
            <ac:spMk id="1206" creationId="{00000000-0000-0000-0000-000000000000}"/>
          </ac:spMkLst>
        </pc:spChg>
      </pc:sldChg>
      <pc:sldChg chg="del">
        <pc:chgData name="Gael COQUELLE" userId="S::gael.coquelle@labom2iformation.fr::687410c3-b896-481b-8d93-d66a5e50a530" providerId="AD" clId="Web-{18E8B9A0-1862-E4DC-0F4F-C6893B51EF0E}" dt="2025-07-17T08:00:32.452" v="18"/>
        <pc:sldMkLst>
          <pc:docMk/>
          <pc:sldMk cId="0" sldId="281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0:33.811" v="19"/>
        <pc:sldMkLst>
          <pc:docMk/>
          <pc:sldMk cId="0" sldId="282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0:35.655" v="20"/>
        <pc:sldMkLst>
          <pc:docMk/>
          <pc:sldMk cId="0" sldId="283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0:01.388" v="4"/>
        <pc:sldMkLst>
          <pc:docMk/>
          <pc:sldMk cId="0" sldId="284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0:02.091" v="5"/>
        <pc:sldMkLst>
          <pc:docMk/>
          <pc:sldMk cId="0" sldId="285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0:02.107" v="6"/>
        <pc:sldMkLst>
          <pc:docMk/>
          <pc:sldMk cId="0" sldId="286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0:02.154" v="7"/>
        <pc:sldMkLst>
          <pc:docMk/>
          <pc:sldMk cId="0" sldId="287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0:02.294" v="8"/>
        <pc:sldMkLst>
          <pc:docMk/>
          <pc:sldMk cId="0" sldId="288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0:04.029" v="9"/>
        <pc:sldMkLst>
          <pc:docMk/>
          <pc:sldMk cId="0" sldId="289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0:04.451" v="10"/>
        <pc:sldMkLst>
          <pc:docMk/>
          <pc:sldMk cId="0" sldId="290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0:07.482" v="11"/>
        <pc:sldMkLst>
          <pc:docMk/>
          <pc:sldMk cId="0" sldId="291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0:10.404" v="12"/>
        <pc:sldMkLst>
          <pc:docMk/>
          <pc:sldMk cId="0" sldId="292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0:12.779" v="13"/>
        <pc:sldMkLst>
          <pc:docMk/>
          <pc:sldMk cId="0" sldId="293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0:20.451" v="14"/>
        <pc:sldMkLst>
          <pc:docMk/>
          <pc:sldMk cId="0" sldId="294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0:28.545" v="15"/>
        <pc:sldMkLst>
          <pc:docMk/>
          <pc:sldMk cId="0" sldId="295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0:32.358" v="16"/>
        <pc:sldMkLst>
          <pc:docMk/>
          <pc:sldMk cId="0" sldId="296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8:00:32.436" v="17"/>
        <pc:sldMkLst>
          <pc:docMk/>
          <pc:sldMk cId="0" sldId="297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7:59:37.184" v="2"/>
        <pc:sldMkLst>
          <pc:docMk/>
          <pc:sldMk cId="0" sldId="298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7:59:46.059" v="3"/>
        <pc:sldMkLst>
          <pc:docMk/>
          <pc:sldMk cId="0" sldId="299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7:59:36.497" v="1"/>
        <pc:sldMkLst>
          <pc:docMk/>
          <pc:sldMk cId="0" sldId="300"/>
        </pc:sldMkLst>
      </pc:sldChg>
      <pc:sldChg chg="del">
        <pc:chgData name="Gael COQUELLE" userId="S::gael.coquelle@labom2iformation.fr::687410c3-b896-481b-8d93-d66a5e50a530" providerId="AD" clId="Web-{18E8B9A0-1862-E4DC-0F4F-C6893B51EF0E}" dt="2025-07-17T07:59:33.403" v="0"/>
        <pc:sldMkLst>
          <pc:docMk/>
          <pc:sldMk cId="0" sldId="301"/>
        </pc:sldMkLst>
      </pc:sldChg>
    </pc:docChg>
  </pc:docChgLst>
  <pc:docChgLst>
    <pc:chgData name="Cyril SEBILLE" userId="S::cyril.sebille@labom2iformation.fr::087262a8-7d59-4f22-bc8d-b6cd7307eae8" providerId="AD" clId="Web-{99DA7203-8006-5D9D-DBDB-9003133E2220}"/>
    <pc:docChg chg="modSld">
      <pc:chgData name="Cyril SEBILLE" userId="S::cyril.sebille@labom2iformation.fr::087262a8-7d59-4f22-bc8d-b6cd7307eae8" providerId="AD" clId="Web-{99DA7203-8006-5D9D-DBDB-9003133E2220}" dt="2025-07-17T18:25:42.674" v="505" actId="14100"/>
      <pc:docMkLst>
        <pc:docMk/>
      </pc:docMkLst>
      <pc:sldChg chg="addSp delSp modSp">
        <pc:chgData name="Cyril SEBILLE" userId="S::cyril.sebille@labom2iformation.fr::087262a8-7d59-4f22-bc8d-b6cd7307eae8" providerId="AD" clId="Web-{99DA7203-8006-5D9D-DBDB-9003133E2220}" dt="2025-07-17T17:37:41.277" v="345" actId="1076"/>
        <pc:sldMkLst>
          <pc:docMk/>
          <pc:sldMk cId="0" sldId="258"/>
        </pc:sldMkLst>
        <pc:spChg chg="mod">
          <ac:chgData name="Cyril SEBILLE" userId="S::cyril.sebille@labom2iformation.fr::087262a8-7d59-4f22-bc8d-b6cd7307eae8" providerId="AD" clId="Web-{99DA7203-8006-5D9D-DBDB-9003133E2220}" dt="2025-07-17T17:37:41.230" v="344" actId="1076"/>
          <ac:spMkLst>
            <pc:docMk/>
            <pc:sldMk cId="0" sldId="258"/>
            <ac:spMk id="5" creationId="{3F877962-BF03-2AFE-EC02-001315A43C3C}"/>
          </ac:spMkLst>
        </pc:spChg>
        <pc:spChg chg="del mod">
          <ac:chgData name="Cyril SEBILLE" userId="S::cyril.sebille@labom2iformation.fr::087262a8-7d59-4f22-bc8d-b6cd7307eae8" providerId="AD" clId="Web-{99DA7203-8006-5D9D-DBDB-9003133E2220}" dt="2025-07-17T16:24:48.466" v="49"/>
          <ac:spMkLst>
            <pc:docMk/>
            <pc:sldMk cId="0" sldId="258"/>
            <ac:spMk id="22" creationId="{4B90777D-772A-7D4B-77D0-C5F83067D412}"/>
          </ac:spMkLst>
        </pc:spChg>
        <pc:spChg chg="mod">
          <ac:chgData name="Cyril SEBILLE" userId="S::cyril.sebille@labom2iformation.fr::087262a8-7d59-4f22-bc8d-b6cd7307eae8" providerId="AD" clId="Web-{99DA7203-8006-5D9D-DBDB-9003133E2220}" dt="2025-07-17T17:37:34.840" v="343" actId="1076"/>
          <ac:spMkLst>
            <pc:docMk/>
            <pc:sldMk cId="0" sldId="258"/>
            <ac:spMk id="27" creationId="{21E32802-F224-0FEE-B6AE-DFCFF5163E17}"/>
          </ac:spMkLst>
        </pc:spChg>
        <pc:grpChg chg="mod">
          <ac:chgData name="Cyril SEBILLE" userId="S::cyril.sebille@labom2iformation.fr::087262a8-7d59-4f22-bc8d-b6cd7307eae8" providerId="AD" clId="Web-{99DA7203-8006-5D9D-DBDB-9003133E2220}" dt="2025-07-17T17:37:41.277" v="345" actId="1076"/>
          <ac:grpSpMkLst>
            <pc:docMk/>
            <pc:sldMk cId="0" sldId="258"/>
            <ac:grpSpMk id="21" creationId="{822838D0-4EE0-A38D-B5EA-965961885121}"/>
          </ac:grpSpMkLst>
        </pc:grpChg>
        <pc:graphicFrameChg chg="add mod modGraphic">
          <ac:chgData name="Cyril SEBILLE" userId="S::cyril.sebille@labom2iformation.fr::087262a8-7d59-4f22-bc8d-b6cd7307eae8" providerId="AD" clId="Web-{99DA7203-8006-5D9D-DBDB-9003133E2220}" dt="2025-07-17T17:37:27.011" v="342" actId="1076"/>
          <ac:graphicFrameMkLst>
            <pc:docMk/>
            <pc:sldMk cId="0" sldId="258"/>
            <ac:graphicFrameMk id="2" creationId="{4FE3759A-A15C-6A39-D550-3CD1F56AB856}"/>
          </ac:graphicFrameMkLst>
        </pc:graphicFrameChg>
      </pc:sldChg>
      <pc:sldChg chg="addSp delSp modSp">
        <pc:chgData name="Cyril SEBILLE" userId="S::cyril.sebille@labom2iformation.fr::087262a8-7d59-4f22-bc8d-b6cd7307eae8" providerId="AD" clId="Web-{99DA7203-8006-5D9D-DBDB-9003133E2220}" dt="2025-07-17T17:49:09.446" v="447" actId="1076"/>
        <pc:sldMkLst>
          <pc:docMk/>
          <pc:sldMk cId="0" sldId="261"/>
        </pc:sldMkLst>
        <pc:spChg chg="add mod ord">
          <ac:chgData name="Cyril SEBILLE" userId="S::cyril.sebille@labom2iformation.fr::087262a8-7d59-4f22-bc8d-b6cd7307eae8" providerId="AD" clId="Web-{99DA7203-8006-5D9D-DBDB-9003133E2220}" dt="2025-07-17T17:48:30.007" v="439"/>
          <ac:spMkLst>
            <pc:docMk/>
            <pc:sldMk cId="0" sldId="261"/>
            <ac:spMk id="2" creationId="{E64C2145-C6EF-7AD0-CE6F-5B482B50DD40}"/>
          </ac:spMkLst>
        </pc:spChg>
        <pc:spChg chg="add del mod">
          <ac:chgData name="Cyril SEBILLE" userId="S::cyril.sebille@labom2iformation.fr::087262a8-7d59-4f22-bc8d-b6cd7307eae8" providerId="AD" clId="Web-{99DA7203-8006-5D9D-DBDB-9003133E2220}" dt="2025-07-17T16:33:01.354" v="226"/>
          <ac:spMkLst>
            <pc:docMk/>
            <pc:sldMk cId="0" sldId="261"/>
            <ac:spMk id="3" creationId="{30DF7950-1A6B-C1C0-16E8-E6ED15A9E421}"/>
          </ac:spMkLst>
        </pc:spChg>
        <pc:spChg chg="mod">
          <ac:chgData name="Cyril SEBILLE" userId="S::cyril.sebille@labom2iformation.fr::087262a8-7d59-4f22-bc8d-b6cd7307eae8" providerId="AD" clId="Web-{99DA7203-8006-5D9D-DBDB-9003133E2220}" dt="2025-07-17T17:38:43.061" v="359" actId="1076"/>
          <ac:spMkLst>
            <pc:docMk/>
            <pc:sldMk cId="0" sldId="261"/>
            <ac:spMk id="338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99DA7203-8006-5D9D-DBDB-9003133E2220}" dt="2025-07-17T17:41:18.192" v="396" actId="1076"/>
          <ac:spMkLst>
            <pc:docMk/>
            <pc:sldMk cId="0" sldId="261"/>
            <ac:spMk id="339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99DA7203-8006-5D9D-DBDB-9003133E2220}" dt="2025-07-17T17:38:43.108" v="360" actId="1076"/>
          <ac:spMkLst>
            <pc:docMk/>
            <pc:sldMk cId="0" sldId="261"/>
            <ac:spMk id="340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99DA7203-8006-5D9D-DBDB-9003133E2220}" dt="2025-07-17T17:49:09.196" v="442" actId="1076"/>
          <ac:spMkLst>
            <pc:docMk/>
            <pc:sldMk cId="0" sldId="261"/>
            <ac:spMk id="341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99DA7203-8006-5D9D-DBDB-9003133E2220}" dt="2025-07-17T17:48:40.039" v="441" actId="20577"/>
          <ac:spMkLst>
            <pc:docMk/>
            <pc:sldMk cId="0" sldId="261"/>
            <ac:spMk id="342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99DA7203-8006-5D9D-DBDB-9003133E2220}" dt="2025-07-17T17:49:09.243" v="443" actId="1076"/>
          <ac:spMkLst>
            <pc:docMk/>
            <pc:sldMk cId="0" sldId="261"/>
            <ac:spMk id="343" creationId="{00000000-0000-0000-0000-000000000000}"/>
          </ac:spMkLst>
        </pc:spChg>
        <pc:spChg chg="del mod">
          <ac:chgData name="Cyril SEBILLE" userId="S::cyril.sebille@labom2iformation.fr::087262a8-7d59-4f22-bc8d-b6cd7307eae8" providerId="AD" clId="Web-{99DA7203-8006-5D9D-DBDB-9003133E2220}" dt="2025-07-17T16:32:52.385" v="225"/>
          <ac:spMkLst>
            <pc:docMk/>
            <pc:sldMk cId="0" sldId="261"/>
            <ac:spMk id="344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99DA7203-8006-5D9D-DBDB-9003133E2220}" dt="2025-07-17T17:38:43.155" v="361" actId="1076"/>
          <ac:spMkLst>
            <pc:docMk/>
            <pc:sldMk cId="0" sldId="261"/>
            <ac:spMk id="345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99DA7203-8006-5D9D-DBDB-9003133E2220}" dt="2025-07-17T17:49:09.290" v="444" actId="1076"/>
          <ac:spMkLst>
            <pc:docMk/>
            <pc:sldMk cId="0" sldId="261"/>
            <ac:spMk id="346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99DA7203-8006-5D9D-DBDB-9003133E2220}" dt="2025-07-17T17:41:29.912" v="397" actId="1076"/>
          <ac:spMkLst>
            <pc:docMk/>
            <pc:sldMk cId="0" sldId="261"/>
            <ac:spMk id="347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99DA7203-8006-5D9D-DBDB-9003133E2220}" dt="2025-07-17T17:38:08.497" v="348" actId="1076"/>
          <ac:spMkLst>
            <pc:docMk/>
            <pc:sldMk cId="0" sldId="261"/>
            <ac:spMk id="348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99DA7203-8006-5D9D-DBDB-9003133E2220}" dt="2025-07-17T17:40:50.769" v="391" actId="1076"/>
          <ac:spMkLst>
            <pc:docMk/>
            <pc:sldMk cId="0" sldId="261"/>
            <ac:spMk id="364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99DA7203-8006-5D9D-DBDB-9003133E2220}" dt="2025-07-17T17:49:09.337" v="445" actId="1076"/>
          <ac:spMkLst>
            <pc:docMk/>
            <pc:sldMk cId="0" sldId="261"/>
            <ac:spMk id="365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99DA7203-8006-5D9D-DBDB-9003133E2220}" dt="2025-07-17T17:38:58.827" v="364" actId="1076"/>
          <ac:spMkLst>
            <pc:docMk/>
            <pc:sldMk cId="0" sldId="261"/>
            <ac:spMk id="392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99DA7203-8006-5D9D-DBDB-9003133E2220}" dt="2025-07-17T17:38:58.890" v="365" actId="1076"/>
          <ac:spMkLst>
            <pc:docMk/>
            <pc:sldMk cId="0" sldId="261"/>
            <ac:spMk id="393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99DA7203-8006-5D9D-DBDB-9003133E2220}" dt="2025-07-17T17:38:58.937" v="366" actId="1076"/>
          <ac:spMkLst>
            <pc:docMk/>
            <pc:sldMk cId="0" sldId="261"/>
            <ac:spMk id="394" creationId="{00000000-0000-0000-0000-000000000000}"/>
          </ac:spMkLst>
        </pc:spChg>
        <pc:spChg chg="mod">
          <ac:chgData name="Cyril SEBILLE" userId="S::cyril.sebille@labom2iformation.fr::087262a8-7d59-4f22-bc8d-b6cd7307eae8" providerId="AD" clId="Web-{99DA7203-8006-5D9D-DBDB-9003133E2220}" dt="2025-07-17T17:38:58.984" v="367" actId="1076"/>
          <ac:spMkLst>
            <pc:docMk/>
            <pc:sldMk cId="0" sldId="261"/>
            <ac:spMk id="395" creationId="{00000000-0000-0000-0000-000000000000}"/>
          </ac:spMkLst>
        </pc:spChg>
        <pc:grpChg chg="mod">
          <ac:chgData name="Cyril SEBILLE" userId="S::cyril.sebille@labom2iformation.fr::087262a8-7d59-4f22-bc8d-b6cd7307eae8" providerId="AD" clId="Web-{99DA7203-8006-5D9D-DBDB-9003133E2220}" dt="2025-07-17T17:38:43.217" v="362" actId="1076"/>
          <ac:grpSpMkLst>
            <pc:docMk/>
            <pc:sldMk cId="0" sldId="261"/>
            <ac:grpSpMk id="349" creationId="{00000000-0000-0000-0000-000000000000}"/>
          </ac:grpSpMkLst>
        </pc:grpChg>
        <pc:grpChg chg="mod">
          <ac:chgData name="Cyril SEBILLE" userId="S::cyril.sebille@labom2iformation.fr::087262a8-7d59-4f22-bc8d-b6cd7307eae8" providerId="AD" clId="Web-{99DA7203-8006-5D9D-DBDB-9003133E2220}" dt="2025-07-17T17:49:09.446" v="447" actId="1076"/>
          <ac:grpSpMkLst>
            <pc:docMk/>
            <pc:sldMk cId="0" sldId="261"/>
            <ac:grpSpMk id="369" creationId="{00000000-0000-0000-0000-000000000000}"/>
          </ac:grpSpMkLst>
        </pc:grpChg>
        <pc:grpChg chg="mod">
          <ac:chgData name="Cyril SEBILLE" userId="S::cyril.sebille@labom2iformation.fr::087262a8-7d59-4f22-bc8d-b6cd7307eae8" providerId="AD" clId="Web-{99DA7203-8006-5D9D-DBDB-9003133E2220}" dt="2025-07-17T17:40:50.832" v="392" actId="1076"/>
          <ac:grpSpMkLst>
            <pc:docMk/>
            <pc:sldMk cId="0" sldId="261"/>
            <ac:grpSpMk id="379" creationId="{00000000-0000-0000-0000-000000000000}"/>
          </ac:grpSpMkLst>
        </pc:grpChg>
        <pc:grpChg chg="mod">
          <ac:chgData name="Cyril SEBILLE" userId="S::cyril.sebille@labom2iformation.fr::087262a8-7d59-4f22-bc8d-b6cd7307eae8" providerId="AD" clId="Web-{99DA7203-8006-5D9D-DBDB-9003133E2220}" dt="2025-07-17T17:38:59.062" v="368" actId="1076"/>
          <ac:grpSpMkLst>
            <pc:docMk/>
            <pc:sldMk cId="0" sldId="261"/>
            <ac:grpSpMk id="396" creationId="{00000000-0000-0000-0000-000000000000}"/>
          </ac:grpSpMkLst>
        </pc:grpChg>
        <pc:cxnChg chg="mod">
          <ac:chgData name="Cyril SEBILLE" userId="S::cyril.sebille@labom2iformation.fr::087262a8-7d59-4f22-bc8d-b6cd7307eae8" providerId="AD" clId="Web-{99DA7203-8006-5D9D-DBDB-9003133E2220}" dt="2025-07-17T17:38:43.264" v="363" actId="1076"/>
          <ac:cxnSpMkLst>
            <pc:docMk/>
            <pc:sldMk cId="0" sldId="261"/>
            <ac:cxnSpMk id="366" creationId="{00000000-0000-0000-0000-000000000000}"/>
          </ac:cxnSpMkLst>
        </pc:cxnChg>
        <pc:cxnChg chg="mod">
          <ac:chgData name="Cyril SEBILLE" userId="S::cyril.sebille@labom2iformation.fr::087262a8-7d59-4f22-bc8d-b6cd7307eae8" providerId="AD" clId="Web-{99DA7203-8006-5D9D-DBDB-9003133E2220}" dt="2025-07-17T17:41:03.489" v="394" actId="1076"/>
          <ac:cxnSpMkLst>
            <pc:docMk/>
            <pc:sldMk cId="0" sldId="261"/>
            <ac:cxnSpMk id="367" creationId="{00000000-0000-0000-0000-000000000000}"/>
          </ac:cxnSpMkLst>
        </pc:cxnChg>
        <pc:cxnChg chg="mod">
          <ac:chgData name="Cyril SEBILLE" userId="S::cyril.sebille@labom2iformation.fr::087262a8-7d59-4f22-bc8d-b6cd7307eae8" providerId="AD" clId="Web-{99DA7203-8006-5D9D-DBDB-9003133E2220}" dt="2025-07-17T17:49:09.384" v="446" actId="1076"/>
          <ac:cxnSpMkLst>
            <pc:docMk/>
            <pc:sldMk cId="0" sldId="261"/>
            <ac:cxnSpMk id="368" creationId="{00000000-0000-0000-0000-000000000000}"/>
          </ac:cxnSpMkLst>
        </pc:cxnChg>
        <pc:cxnChg chg="mod">
          <ac:chgData name="Cyril SEBILLE" userId="S::cyril.sebille@labom2iformation.fr::087262a8-7d59-4f22-bc8d-b6cd7307eae8" providerId="AD" clId="Web-{99DA7203-8006-5D9D-DBDB-9003133E2220}" dt="2025-07-17T17:38:59.109" v="369" actId="1076"/>
          <ac:cxnSpMkLst>
            <pc:docMk/>
            <pc:sldMk cId="0" sldId="261"/>
            <ac:cxnSpMk id="414" creationId="{00000000-0000-0000-0000-000000000000}"/>
          </ac:cxnSpMkLst>
        </pc:cxnChg>
      </pc:sldChg>
      <pc:sldChg chg="addSp modSp">
        <pc:chgData name="Cyril SEBILLE" userId="S::cyril.sebille@labom2iformation.fr::087262a8-7d59-4f22-bc8d-b6cd7307eae8" providerId="AD" clId="Web-{99DA7203-8006-5D9D-DBDB-9003133E2220}" dt="2025-07-17T18:25:42.674" v="505" actId="14100"/>
        <pc:sldMkLst>
          <pc:docMk/>
          <pc:sldMk cId="0" sldId="263"/>
        </pc:sldMkLst>
        <pc:spChg chg="mod">
          <ac:chgData name="Cyril SEBILLE" userId="S::cyril.sebille@labom2iformation.fr::087262a8-7d59-4f22-bc8d-b6cd7307eae8" providerId="AD" clId="Web-{99DA7203-8006-5D9D-DBDB-9003133E2220}" dt="2025-07-17T18:25:37.158" v="504" actId="1076"/>
          <ac:spMkLst>
            <pc:docMk/>
            <pc:sldMk cId="0" sldId="263"/>
            <ac:spMk id="430" creationId="{00000000-0000-0000-0000-000000000000}"/>
          </ac:spMkLst>
        </pc:spChg>
        <pc:picChg chg="add mod">
          <ac:chgData name="Cyril SEBILLE" userId="S::cyril.sebille@labom2iformation.fr::087262a8-7d59-4f22-bc8d-b6cd7307eae8" providerId="AD" clId="Web-{99DA7203-8006-5D9D-DBDB-9003133E2220}" dt="2025-07-17T18:25:42.674" v="505" actId="14100"/>
          <ac:picMkLst>
            <pc:docMk/>
            <pc:sldMk cId="0" sldId="263"/>
            <ac:picMk id="2" creationId="{BE37B241-2D4B-DBC4-D627-28A53FF2CFE8}"/>
          </ac:picMkLst>
        </pc:picChg>
      </pc:sldChg>
      <pc:sldChg chg="addSp modSp">
        <pc:chgData name="Cyril SEBILLE" userId="S::cyril.sebille@labom2iformation.fr::087262a8-7d59-4f22-bc8d-b6cd7307eae8" providerId="AD" clId="Web-{99DA7203-8006-5D9D-DBDB-9003133E2220}" dt="2025-07-17T18:03:22.031" v="498" actId="1076"/>
        <pc:sldMkLst>
          <pc:docMk/>
          <pc:sldMk cId="0" sldId="266"/>
        </pc:sldMkLst>
        <pc:spChg chg="add mod">
          <ac:chgData name="Cyril SEBILLE" userId="S::cyril.sebille@labom2iformation.fr::087262a8-7d59-4f22-bc8d-b6cd7307eae8" providerId="AD" clId="Web-{99DA7203-8006-5D9D-DBDB-9003133E2220}" dt="2025-07-17T18:03:22.031" v="498" actId="1076"/>
          <ac:spMkLst>
            <pc:docMk/>
            <pc:sldMk cId="0" sldId="266"/>
            <ac:spMk id="2" creationId="{092887DE-AA87-53FB-35C7-12A0B9C7543C}"/>
          </ac:spMkLst>
        </pc:spChg>
        <pc:spChg chg="mod">
          <ac:chgData name="Cyril SEBILLE" userId="S::cyril.sebille@labom2iformation.fr::087262a8-7d59-4f22-bc8d-b6cd7307eae8" providerId="AD" clId="Web-{99DA7203-8006-5D9D-DBDB-9003133E2220}" dt="2025-07-17T18:02:44.764" v="492" actId="14100"/>
          <ac:spMkLst>
            <pc:docMk/>
            <pc:sldMk cId="0" sldId="266"/>
            <ac:spMk id="26" creationId="{DD8F9922-E742-EE12-423E-D4DB73FD1D74}"/>
          </ac:spMkLst>
        </pc:spChg>
        <pc:spChg chg="mod">
          <ac:chgData name="Cyril SEBILLE" userId="S::cyril.sebille@labom2iformation.fr::087262a8-7d59-4f22-bc8d-b6cd7307eae8" providerId="AD" clId="Web-{99DA7203-8006-5D9D-DBDB-9003133E2220}" dt="2025-07-17T18:02:36.779" v="491" actId="1076"/>
          <ac:spMkLst>
            <pc:docMk/>
            <pc:sldMk cId="0" sldId="266"/>
            <ac:spMk id="464" creationId="{00000000-0000-0000-0000-000000000000}"/>
          </ac:spMkLst>
        </pc:spChg>
        <pc:picChg chg="add mod ord">
          <ac:chgData name="Cyril SEBILLE" userId="S::cyril.sebille@labom2iformation.fr::087262a8-7d59-4f22-bc8d-b6cd7307eae8" providerId="AD" clId="Web-{99DA7203-8006-5D9D-DBDB-9003133E2220}" dt="2025-07-17T18:02:28.935" v="490" actId="1076"/>
          <ac:picMkLst>
            <pc:docMk/>
            <pc:sldMk cId="0" sldId="266"/>
            <ac:picMk id="4" creationId="{03B31BAE-3E38-58B6-A41A-7A6ED38133A1}"/>
          </ac:picMkLst>
        </pc:picChg>
      </pc:sldChg>
    </pc:docChg>
  </pc:docChgLst>
  <pc:docChgLst>
    <pc:chgData name="Gael COQUELLE" userId="S::gael.coquelle@labom2iformation.fr::687410c3-b896-481b-8d93-d66a5e50a530" providerId="AD" clId="Web-{105733B4-B0A2-F3C0-7933-AFE709EA4403}"/>
    <pc:docChg chg="modSld">
      <pc:chgData name="Gael COQUELLE" userId="S::gael.coquelle@labom2iformation.fr::687410c3-b896-481b-8d93-d66a5e50a530" providerId="AD" clId="Web-{105733B4-B0A2-F3C0-7933-AFE709EA4403}" dt="2025-07-18T11:44:12.329" v="9" actId="20577"/>
      <pc:docMkLst>
        <pc:docMk/>
      </pc:docMkLst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9884388c4d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9884388c4d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9884388c4d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9884388c4d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9b93302f8a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9b93302f8a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9b93302f8a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9b93302f8a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9b93302f8a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9b93302f8a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g9b93302f8a_0_9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7" name="Google Shape;1057;g9b93302f8a_0_9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9b93302f8a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9b93302f8a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9b93302f8a_0_1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9b93302f8a_0_1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2425" y="-5227"/>
            <a:ext cx="9168852" cy="5153954"/>
            <a:chOff x="-5225" y="-5227"/>
            <a:chExt cx="9168852" cy="5153954"/>
          </a:xfrm>
        </p:grpSpPr>
        <p:sp>
          <p:nvSpPr>
            <p:cNvPr id="10" name="Google Shape;10;p2"/>
            <p:cNvSpPr/>
            <p:nvPr/>
          </p:nvSpPr>
          <p:spPr>
            <a:xfrm>
              <a:off x="0" y="-52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0" y="48718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5400000">
              <a:off x="-2440925" y="2430850"/>
              <a:ext cx="51483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5400000">
              <a:off x="64616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60362" y="-189050"/>
            <a:ext cx="9371288" cy="4839050"/>
            <a:chOff x="-60362" y="-189050"/>
            <a:chExt cx="9371288" cy="4839050"/>
          </a:xfrm>
        </p:grpSpPr>
        <p:sp>
          <p:nvSpPr>
            <p:cNvPr id="15" name="Google Shape;15;p2"/>
            <p:cNvSpPr/>
            <p:nvPr/>
          </p:nvSpPr>
          <p:spPr>
            <a:xfrm>
              <a:off x="0" y="-142550"/>
              <a:ext cx="9310925" cy="4792550"/>
            </a:xfrm>
            <a:custGeom>
              <a:avLst/>
              <a:gdLst/>
              <a:ahLst/>
              <a:cxnLst/>
              <a:rect l="l" t="t" r="r" b="b"/>
              <a:pathLst>
                <a:path w="372437" h="191702" extrusionOk="0">
                  <a:moveTo>
                    <a:pt x="0" y="191702"/>
                  </a:moveTo>
                  <a:cubicBezTo>
                    <a:pt x="13160" y="176056"/>
                    <a:pt x="56736" y="106452"/>
                    <a:pt x="78962" y="97825"/>
                  </a:cubicBezTo>
                  <a:cubicBezTo>
                    <a:pt x="101188" y="89198"/>
                    <a:pt x="112082" y="149808"/>
                    <a:pt x="133358" y="139938"/>
                  </a:cubicBezTo>
                  <a:cubicBezTo>
                    <a:pt x="154634" y="130068"/>
                    <a:pt x="188193" y="46208"/>
                    <a:pt x="206617" y="38604"/>
                  </a:cubicBezTo>
                  <a:cubicBezTo>
                    <a:pt x="225042" y="31000"/>
                    <a:pt x="223214" y="98703"/>
                    <a:pt x="243905" y="94316"/>
                  </a:cubicBezTo>
                  <a:cubicBezTo>
                    <a:pt x="264596" y="89929"/>
                    <a:pt x="309341" y="28002"/>
                    <a:pt x="330763" y="12283"/>
                  </a:cubicBezTo>
                  <a:cubicBezTo>
                    <a:pt x="352185" y="-3436"/>
                    <a:pt x="365491" y="2047"/>
                    <a:pt x="372437" y="0"/>
                  </a:cubicBez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" name="Google Shape;16;p2"/>
            <p:cNvSpPr/>
            <p:nvPr/>
          </p:nvSpPr>
          <p:spPr>
            <a:xfrm>
              <a:off x="-60362" y="-189050"/>
              <a:ext cx="9310925" cy="4792550"/>
            </a:xfrm>
            <a:custGeom>
              <a:avLst/>
              <a:gdLst/>
              <a:ahLst/>
              <a:cxnLst/>
              <a:rect l="l" t="t" r="r" b="b"/>
              <a:pathLst>
                <a:path w="372437" h="191702" extrusionOk="0">
                  <a:moveTo>
                    <a:pt x="0" y="191702"/>
                  </a:moveTo>
                  <a:cubicBezTo>
                    <a:pt x="13160" y="176056"/>
                    <a:pt x="56736" y="106452"/>
                    <a:pt x="78962" y="97825"/>
                  </a:cubicBezTo>
                  <a:cubicBezTo>
                    <a:pt x="101188" y="89198"/>
                    <a:pt x="112082" y="149808"/>
                    <a:pt x="133358" y="139938"/>
                  </a:cubicBezTo>
                  <a:cubicBezTo>
                    <a:pt x="154634" y="130068"/>
                    <a:pt x="188193" y="46208"/>
                    <a:pt x="206617" y="38604"/>
                  </a:cubicBezTo>
                  <a:cubicBezTo>
                    <a:pt x="225042" y="31000"/>
                    <a:pt x="223214" y="98703"/>
                    <a:pt x="243905" y="94316"/>
                  </a:cubicBezTo>
                  <a:cubicBezTo>
                    <a:pt x="264596" y="89929"/>
                    <a:pt x="309341" y="28002"/>
                    <a:pt x="330763" y="12283"/>
                  </a:cubicBezTo>
                  <a:cubicBezTo>
                    <a:pt x="352185" y="-3436"/>
                    <a:pt x="365491" y="2047"/>
                    <a:pt x="372437" y="0"/>
                  </a:cubicBezTo>
                </a:path>
              </a:pathLst>
            </a:cu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720000" y="2584225"/>
            <a:ext cx="4318500" cy="161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720000" y="4137500"/>
            <a:ext cx="4318500" cy="2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 txBox="1">
            <a:spLocks noGrp="1"/>
          </p:cNvSpPr>
          <p:nvPr>
            <p:ph type="title" hasCustomPrompt="1"/>
          </p:nvPr>
        </p:nvSpPr>
        <p:spPr>
          <a:xfrm>
            <a:off x="1186100" y="2921800"/>
            <a:ext cx="6771900" cy="101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1"/>
          <p:cNvSpPr txBox="1">
            <a:spLocks noGrp="1"/>
          </p:cNvSpPr>
          <p:nvPr>
            <p:ph type="subTitle" idx="1"/>
          </p:nvPr>
        </p:nvSpPr>
        <p:spPr>
          <a:xfrm>
            <a:off x="1472000" y="3977350"/>
            <a:ext cx="6219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82" name="Google Shape;82;p11"/>
          <p:cNvGrpSpPr/>
          <p:nvPr/>
        </p:nvGrpSpPr>
        <p:grpSpPr>
          <a:xfrm>
            <a:off x="-60362" y="-189050"/>
            <a:ext cx="9371288" cy="4839050"/>
            <a:chOff x="-60362" y="-189050"/>
            <a:chExt cx="9371288" cy="4839050"/>
          </a:xfrm>
        </p:grpSpPr>
        <p:sp>
          <p:nvSpPr>
            <p:cNvPr id="83" name="Google Shape;83;p11"/>
            <p:cNvSpPr/>
            <p:nvPr/>
          </p:nvSpPr>
          <p:spPr>
            <a:xfrm>
              <a:off x="0" y="-142550"/>
              <a:ext cx="9310925" cy="4792550"/>
            </a:xfrm>
            <a:custGeom>
              <a:avLst/>
              <a:gdLst/>
              <a:ahLst/>
              <a:cxnLst/>
              <a:rect l="l" t="t" r="r" b="b"/>
              <a:pathLst>
                <a:path w="372437" h="191702" extrusionOk="0">
                  <a:moveTo>
                    <a:pt x="0" y="191702"/>
                  </a:moveTo>
                  <a:cubicBezTo>
                    <a:pt x="13160" y="176056"/>
                    <a:pt x="56736" y="106452"/>
                    <a:pt x="78962" y="97825"/>
                  </a:cubicBezTo>
                  <a:cubicBezTo>
                    <a:pt x="101188" y="89198"/>
                    <a:pt x="112082" y="149808"/>
                    <a:pt x="133358" y="139938"/>
                  </a:cubicBezTo>
                  <a:cubicBezTo>
                    <a:pt x="154634" y="130068"/>
                    <a:pt x="188193" y="46208"/>
                    <a:pt x="206617" y="38604"/>
                  </a:cubicBezTo>
                  <a:cubicBezTo>
                    <a:pt x="225042" y="31000"/>
                    <a:pt x="223214" y="98703"/>
                    <a:pt x="243905" y="94316"/>
                  </a:cubicBezTo>
                  <a:cubicBezTo>
                    <a:pt x="264596" y="89929"/>
                    <a:pt x="309341" y="28002"/>
                    <a:pt x="330763" y="12283"/>
                  </a:cubicBezTo>
                  <a:cubicBezTo>
                    <a:pt x="352185" y="-3436"/>
                    <a:pt x="365491" y="2047"/>
                    <a:pt x="372437" y="0"/>
                  </a:cubicBez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84" name="Google Shape;84;p11"/>
            <p:cNvSpPr/>
            <p:nvPr/>
          </p:nvSpPr>
          <p:spPr>
            <a:xfrm>
              <a:off x="-60362" y="-189050"/>
              <a:ext cx="9310925" cy="4792550"/>
            </a:xfrm>
            <a:custGeom>
              <a:avLst/>
              <a:gdLst/>
              <a:ahLst/>
              <a:cxnLst/>
              <a:rect l="l" t="t" r="r" b="b"/>
              <a:pathLst>
                <a:path w="372437" h="191702" extrusionOk="0">
                  <a:moveTo>
                    <a:pt x="0" y="191702"/>
                  </a:moveTo>
                  <a:cubicBezTo>
                    <a:pt x="13160" y="176056"/>
                    <a:pt x="56736" y="106452"/>
                    <a:pt x="78962" y="97825"/>
                  </a:cubicBezTo>
                  <a:cubicBezTo>
                    <a:pt x="101188" y="89198"/>
                    <a:pt x="112082" y="149808"/>
                    <a:pt x="133358" y="139938"/>
                  </a:cubicBezTo>
                  <a:cubicBezTo>
                    <a:pt x="154634" y="130068"/>
                    <a:pt x="188193" y="46208"/>
                    <a:pt x="206617" y="38604"/>
                  </a:cubicBezTo>
                  <a:cubicBezTo>
                    <a:pt x="225042" y="31000"/>
                    <a:pt x="223214" y="98703"/>
                    <a:pt x="243905" y="94316"/>
                  </a:cubicBezTo>
                  <a:cubicBezTo>
                    <a:pt x="264596" y="89929"/>
                    <a:pt x="309341" y="28002"/>
                    <a:pt x="330763" y="12283"/>
                  </a:cubicBezTo>
                  <a:cubicBezTo>
                    <a:pt x="352185" y="-3436"/>
                    <a:pt x="365491" y="2047"/>
                    <a:pt x="372437" y="0"/>
                  </a:cubicBezTo>
                </a:path>
              </a:pathLst>
            </a:cu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85" name="Google Shape;85;p11"/>
          <p:cNvGrpSpPr/>
          <p:nvPr/>
        </p:nvGrpSpPr>
        <p:grpSpPr>
          <a:xfrm>
            <a:off x="-12425" y="-5227"/>
            <a:ext cx="9168852" cy="5153954"/>
            <a:chOff x="-5225" y="-5227"/>
            <a:chExt cx="9168852" cy="5153954"/>
          </a:xfrm>
        </p:grpSpPr>
        <p:sp>
          <p:nvSpPr>
            <p:cNvPr id="86" name="Google Shape;86;p11"/>
            <p:cNvSpPr/>
            <p:nvPr/>
          </p:nvSpPr>
          <p:spPr>
            <a:xfrm>
              <a:off x="0" y="-52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0" y="48718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1"/>
            <p:cNvSpPr/>
            <p:nvPr/>
          </p:nvSpPr>
          <p:spPr>
            <a:xfrm rot="5400000">
              <a:off x="-2440925" y="2430850"/>
              <a:ext cx="51483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1"/>
            <p:cNvSpPr/>
            <p:nvPr/>
          </p:nvSpPr>
          <p:spPr>
            <a:xfrm rot="5400000">
              <a:off x="64616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"/>
          <p:cNvSpPr txBox="1">
            <a:spLocks noGrp="1"/>
          </p:cNvSpPr>
          <p:nvPr>
            <p:ph type="title"/>
          </p:nvPr>
        </p:nvSpPr>
        <p:spPr>
          <a:xfrm>
            <a:off x="720000" y="812500"/>
            <a:ext cx="3868200" cy="486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ExtraBold"/>
              <a:buNone/>
              <a:defRPr sz="2800">
                <a:solidFill>
                  <a:schemeClr val="accen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ExtraBold"/>
              <a:buNone/>
              <a:defRPr sz="2800">
                <a:solidFill>
                  <a:schemeClr val="accen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ExtraBold"/>
              <a:buNone/>
              <a:defRPr sz="2800">
                <a:solidFill>
                  <a:schemeClr val="accen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ExtraBold"/>
              <a:buNone/>
              <a:defRPr sz="2800">
                <a:solidFill>
                  <a:schemeClr val="accen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ExtraBold"/>
              <a:buNone/>
              <a:defRPr sz="2800">
                <a:solidFill>
                  <a:schemeClr val="accen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ExtraBold"/>
              <a:buNone/>
              <a:defRPr sz="2800">
                <a:solidFill>
                  <a:schemeClr val="accen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ExtraBold"/>
              <a:buNone/>
              <a:defRPr sz="2800">
                <a:solidFill>
                  <a:schemeClr val="accen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ExtraBold"/>
              <a:buNone/>
              <a:defRPr sz="2800">
                <a:solidFill>
                  <a:schemeClr val="accen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ExtraBold"/>
              <a:buNone/>
              <a:defRPr sz="2800">
                <a:solidFill>
                  <a:schemeClr val="accen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2" hasCustomPrompt="1"/>
          </p:nvPr>
        </p:nvSpPr>
        <p:spPr>
          <a:xfrm>
            <a:off x="1244887" y="1674350"/>
            <a:ext cx="1068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4000">
                <a:solidFill>
                  <a:srgbClr val="C40A0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"/>
          </p:nvPr>
        </p:nvSpPr>
        <p:spPr>
          <a:xfrm>
            <a:off x="1020787" y="2333825"/>
            <a:ext cx="1516800" cy="252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3"/>
          </p:nvPr>
        </p:nvSpPr>
        <p:spPr>
          <a:xfrm>
            <a:off x="757837" y="2675925"/>
            <a:ext cx="2042700" cy="6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4" hasCustomPrompt="1"/>
          </p:nvPr>
        </p:nvSpPr>
        <p:spPr>
          <a:xfrm>
            <a:off x="2470753" y="2967363"/>
            <a:ext cx="2037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4000">
                <a:solidFill>
                  <a:srgbClr val="F85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5"/>
          </p:nvPr>
        </p:nvSpPr>
        <p:spPr>
          <a:xfrm>
            <a:off x="2731003" y="3621988"/>
            <a:ext cx="1516800" cy="2523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6"/>
          </p:nvPr>
        </p:nvSpPr>
        <p:spPr>
          <a:xfrm>
            <a:off x="2470753" y="3968938"/>
            <a:ext cx="2037300" cy="6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7" hasCustomPrompt="1"/>
          </p:nvPr>
        </p:nvSpPr>
        <p:spPr>
          <a:xfrm>
            <a:off x="4402391" y="1674350"/>
            <a:ext cx="2042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4000">
                <a:solidFill>
                  <a:srgbClr val="F9A10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8"/>
          </p:nvPr>
        </p:nvSpPr>
        <p:spPr>
          <a:xfrm>
            <a:off x="4665341" y="2333825"/>
            <a:ext cx="1516800" cy="2523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9"/>
          </p:nvPr>
        </p:nvSpPr>
        <p:spPr>
          <a:xfrm>
            <a:off x="4402391" y="2675925"/>
            <a:ext cx="2042700" cy="6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13" hasCustomPrompt="1"/>
          </p:nvPr>
        </p:nvSpPr>
        <p:spPr>
          <a:xfrm>
            <a:off x="6339417" y="2967363"/>
            <a:ext cx="2037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4000">
                <a:solidFill>
                  <a:srgbClr val="82B11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14"/>
          </p:nvPr>
        </p:nvSpPr>
        <p:spPr>
          <a:xfrm>
            <a:off x="6599667" y="3621988"/>
            <a:ext cx="1516800" cy="2523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5"/>
          </p:nvPr>
        </p:nvSpPr>
        <p:spPr>
          <a:xfrm>
            <a:off x="6339417" y="3968938"/>
            <a:ext cx="2037300" cy="6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CUSTOM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1"/>
          </p:nvPr>
        </p:nvSpPr>
        <p:spPr>
          <a:xfrm>
            <a:off x="803400" y="3049475"/>
            <a:ext cx="21921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subTitle" idx="2"/>
          </p:nvPr>
        </p:nvSpPr>
        <p:spPr>
          <a:xfrm>
            <a:off x="3475950" y="3049475"/>
            <a:ext cx="21921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4"/>
          <p:cNvSpPr txBox="1">
            <a:spLocks noGrp="1"/>
          </p:cNvSpPr>
          <p:nvPr>
            <p:ph type="subTitle" idx="3"/>
          </p:nvPr>
        </p:nvSpPr>
        <p:spPr>
          <a:xfrm>
            <a:off x="6148500" y="3049475"/>
            <a:ext cx="21921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4"/>
          <p:cNvSpPr txBox="1">
            <a:spLocks noGrp="1"/>
          </p:cNvSpPr>
          <p:nvPr>
            <p:ph type="subTitle" idx="4"/>
          </p:nvPr>
        </p:nvSpPr>
        <p:spPr>
          <a:xfrm>
            <a:off x="803400" y="3763800"/>
            <a:ext cx="2192100" cy="8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1" name="Google Shape;111;p14"/>
          <p:cNvSpPr txBox="1">
            <a:spLocks noGrp="1"/>
          </p:cNvSpPr>
          <p:nvPr>
            <p:ph type="subTitle" idx="5"/>
          </p:nvPr>
        </p:nvSpPr>
        <p:spPr>
          <a:xfrm>
            <a:off x="3475950" y="3763800"/>
            <a:ext cx="2192100" cy="8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2" name="Google Shape;112;p14"/>
          <p:cNvSpPr txBox="1">
            <a:spLocks noGrp="1"/>
          </p:cNvSpPr>
          <p:nvPr>
            <p:ph type="subTitle" idx="6"/>
          </p:nvPr>
        </p:nvSpPr>
        <p:spPr>
          <a:xfrm>
            <a:off x="6148500" y="3763800"/>
            <a:ext cx="2192100" cy="8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3" name="Google Shape;113;p14"/>
          <p:cNvSpPr/>
          <p:nvPr/>
        </p:nvSpPr>
        <p:spPr>
          <a:xfrm rot="-146148">
            <a:off x="3259764" y="-45425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9525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4" name="Google Shape;114;p14"/>
          <p:cNvSpPr/>
          <p:nvPr/>
        </p:nvSpPr>
        <p:spPr>
          <a:xfrm rot="-146148">
            <a:off x="-77741" y="-500214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Google Shape;115;p14"/>
          <p:cNvSpPr/>
          <p:nvPr/>
        </p:nvSpPr>
        <p:spPr>
          <a:xfrm rot="-146148">
            <a:off x="3139223" y="-44912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19050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6" name="Google Shape;116;p14"/>
          <p:cNvSpPr/>
          <p:nvPr/>
        </p:nvSpPr>
        <p:spPr>
          <a:xfrm rot="-146148">
            <a:off x="-198282" y="-495085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CUSTOM_1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/>
          <p:nvPr/>
        </p:nvSpPr>
        <p:spPr>
          <a:xfrm rot="-146148">
            <a:off x="3259764" y="-45425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9525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9" name="Google Shape;119;p15"/>
          <p:cNvSpPr/>
          <p:nvPr/>
        </p:nvSpPr>
        <p:spPr>
          <a:xfrm rot="-146148">
            <a:off x="-77741" y="-500214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0" name="Google Shape;120;p15"/>
          <p:cNvSpPr/>
          <p:nvPr/>
        </p:nvSpPr>
        <p:spPr>
          <a:xfrm rot="-146148">
            <a:off x="3139223" y="-44912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19050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1" name="Google Shape;121;p15"/>
          <p:cNvSpPr/>
          <p:nvPr/>
        </p:nvSpPr>
        <p:spPr>
          <a:xfrm rot="-146148">
            <a:off x="-198282" y="-495085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2" name="Google Shape;122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subTitle" idx="1"/>
          </p:nvPr>
        </p:nvSpPr>
        <p:spPr>
          <a:xfrm>
            <a:off x="2060200" y="3475189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subTitle" idx="2"/>
          </p:nvPr>
        </p:nvSpPr>
        <p:spPr>
          <a:xfrm>
            <a:off x="2060200" y="1806876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subTitle" idx="3"/>
          </p:nvPr>
        </p:nvSpPr>
        <p:spPr>
          <a:xfrm>
            <a:off x="6231904" y="3475189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subTitle" idx="4"/>
          </p:nvPr>
        </p:nvSpPr>
        <p:spPr>
          <a:xfrm>
            <a:off x="2060200" y="3963005"/>
            <a:ext cx="2025300" cy="6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subTitle" idx="5"/>
          </p:nvPr>
        </p:nvSpPr>
        <p:spPr>
          <a:xfrm>
            <a:off x="2060200" y="2294687"/>
            <a:ext cx="2025300" cy="6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ubTitle" idx="6"/>
          </p:nvPr>
        </p:nvSpPr>
        <p:spPr>
          <a:xfrm>
            <a:off x="6231904" y="3963005"/>
            <a:ext cx="2025300" cy="6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subTitle" idx="7"/>
          </p:nvPr>
        </p:nvSpPr>
        <p:spPr>
          <a:xfrm>
            <a:off x="6231900" y="1806876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5"/>
          <p:cNvSpPr txBox="1">
            <a:spLocks noGrp="1"/>
          </p:cNvSpPr>
          <p:nvPr>
            <p:ph type="subTitle" idx="8"/>
          </p:nvPr>
        </p:nvSpPr>
        <p:spPr>
          <a:xfrm>
            <a:off x="6231904" y="2294687"/>
            <a:ext cx="2025300" cy="6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s">
  <p:cSld name="CUSTOM_2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6"/>
          <p:cNvSpPr txBox="1">
            <a:spLocks noGrp="1"/>
          </p:cNvSpPr>
          <p:nvPr>
            <p:ph type="title" hasCustomPrompt="1"/>
          </p:nvPr>
        </p:nvSpPr>
        <p:spPr>
          <a:xfrm>
            <a:off x="878100" y="1918977"/>
            <a:ext cx="2042700" cy="7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rgbClr val="C40A0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3" name="Google Shape;133;p16"/>
          <p:cNvSpPr txBox="1">
            <a:spLocks noGrp="1"/>
          </p:cNvSpPr>
          <p:nvPr>
            <p:ph type="subTitle" idx="1"/>
          </p:nvPr>
        </p:nvSpPr>
        <p:spPr>
          <a:xfrm>
            <a:off x="878100" y="2967606"/>
            <a:ext cx="2042700" cy="4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134" name="Google Shape;134;p16"/>
          <p:cNvSpPr txBox="1">
            <a:spLocks noGrp="1"/>
          </p:cNvSpPr>
          <p:nvPr>
            <p:ph type="subTitle" idx="2"/>
          </p:nvPr>
        </p:nvSpPr>
        <p:spPr>
          <a:xfrm>
            <a:off x="878100" y="3598050"/>
            <a:ext cx="2042700" cy="6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5" name="Google Shape;135;p16"/>
          <p:cNvSpPr txBox="1">
            <a:spLocks noGrp="1"/>
          </p:cNvSpPr>
          <p:nvPr>
            <p:ph type="title" idx="3" hasCustomPrompt="1"/>
          </p:nvPr>
        </p:nvSpPr>
        <p:spPr>
          <a:xfrm>
            <a:off x="3550650" y="1918977"/>
            <a:ext cx="2042700" cy="7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rgbClr val="F9A10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6" name="Google Shape;136;p16"/>
          <p:cNvSpPr txBox="1">
            <a:spLocks noGrp="1"/>
          </p:cNvSpPr>
          <p:nvPr>
            <p:ph type="subTitle" idx="4"/>
          </p:nvPr>
        </p:nvSpPr>
        <p:spPr>
          <a:xfrm>
            <a:off x="3550650" y="2967606"/>
            <a:ext cx="2042700" cy="4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137" name="Google Shape;137;p16"/>
          <p:cNvSpPr txBox="1">
            <a:spLocks noGrp="1"/>
          </p:cNvSpPr>
          <p:nvPr>
            <p:ph type="subTitle" idx="5"/>
          </p:nvPr>
        </p:nvSpPr>
        <p:spPr>
          <a:xfrm>
            <a:off x="3550650" y="3631325"/>
            <a:ext cx="2042700" cy="6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8" name="Google Shape;138;p16"/>
          <p:cNvSpPr txBox="1">
            <a:spLocks noGrp="1"/>
          </p:cNvSpPr>
          <p:nvPr>
            <p:ph type="title" idx="6" hasCustomPrompt="1"/>
          </p:nvPr>
        </p:nvSpPr>
        <p:spPr>
          <a:xfrm>
            <a:off x="6225906" y="1918977"/>
            <a:ext cx="2037300" cy="7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rgbClr val="82B11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9" name="Google Shape;139;p16"/>
          <p:cNvSpPr txBox="1">
            <a:spLocks noGrp="1"/>
          </p:cNvSpPr>
          <p:nvPr>
            <p:ph type="subTitle" idx="7"/>
          </p:nvPr>
        </p:nvSpPr>
        <p:spPr>
          <a:xfrm>
            <a:off x="6225906" y="2967606"/>
            <a:ext cx="2037300" cy="4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oppins ExtraBold"/>
              <a:buNone/>
              <a:defRPr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140" name="Google Shape;140;p16"/>
          <p:cNvSpPr txBox="1">
            <a:spLocks noGrp="1"/>
          </p:cNvSpPr>
          <p:nvPr>
            <p:ph type="subTitle" idx="8"/>
          </p:nvPr>
        </p:nvSpPr>
        <p:spPr>
          <a:xfrm>
            <a:off x="6225906" y="3671175"/>
            <a:ext cx="2037300" cy="6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1" name="Google Shape;141;p16"/>
          <p:cNvSpPr txBox="1">
            <a:spLocks noGrp="1"/>
          </p:cNvSpPr>
          <p:nvPr>
            <p:ph type="title" idx="9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6"/>
          <p:cNvSpPr/>
          <p:nvPr/>
        </p:nvSpPr>
        <p:spPr>
          <a:xfrm rot="-146148">
            <a:off x="3259764" y="-30185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3" name="Google Shape;143;p16"/>
          <p:cNvSpPr/>
          <p:nvPr/>
        </p:nvSpPr>
        <p:spPr>
          <a:xfrm rot="-146148">
            <a:off x="-77741" y="-347814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4" name="Google Shape;144;p16"/>
          <p:cNvSpPr/>
          <p:nvPr/>
        </p:nvSpPr>
        <p:spPr>
          <a:xfrm rot="-146148">
            <a:off x="3139223" y="-29672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5" name="Google Shape;145;p16"/>
          <p:cNvSpPr/>
          <p:nvPr/>
        </p:nvSpPr>
        <p:spPr>
          <a:xfrm rot="-146148">
            <a:off x="-198282" y="-342685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03">
  <p:cSld name="SECTION_HEADER_1">
    <p:bg>
      <p:bgPr>
        <a:solidFill>
          <a:schemeClr val="lt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17"/>
          <p:cNvGrpSpPr/>
          <p:nvPr/>
        </p:nvGrpSpPr>
        <p:grpSpPr>
          <a:xfrm>
            <a:off x="-12427" y="-5227"/>
            <a:ext cx="9168854" cy="5153954"/>
            <a:chOff x="-5227" y="-5227"/>
            <a:chExt cx="9168854" cy="5153954"/>
          </a:xfrm>
        </p:grpSpPr>
        <p:sp>
          <p:nvSpPr>
            <p:cNvPr id="148" name="Google Shape;148;p17"/>
            <p:cNvSpPr/>
            <p:nvPr/>
          </p:nvSpPr>
          <p:spPr>
            <a:xfrm>
              <a:off x="0" y="-52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0" y="48718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7"/>
            <p:cNvSpPr/>
            <p:nvPr/>
          </p:nvSpPr>
          <p:spPr>
            <a:xfrm rot="5400000">
              <a:off x="-24302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7"/>
            <p:cNvSpPr/>
            <p:nvPr/>
          </p:nvSpPr>
          <p:spPr>
            <a:xfrm rot="5400000">
              <a:off x="64616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52;p17"/>
          <p:cNvGrpSpPr/>
          <p:nvPr/>
        </p:nvGrpSpPr>
        <p:grpSpPr>
          <a:xfrm>
            <a:off x="-1999250" y="-16600"/>
            <a:ext cx="13122474" cy="4814125"/>
            <a:chOff x="-1999250" y="-16600"/>
            <a:chExt cx="13122474" cy="4814125"/>
          </a:xfrm>
        </p:grpSpPr>
        <p:sp>
          <p:nvSpPr>
            <p:cNvPr id="153" name="Google Shape;153;p17"/>
            <p:cNvSpPr/>
            <p:nvPr/>
          </p:nvSpPr>
          <p:spPr>
            <a:xfrm>
              <a:off x="-1909528" y="-16600"/>
              <a:ext cx="13032752" cy="4814125"/>
            </a:xfrm>
            <a:custGeom>
              <a:avLst/>
              <a:gdLst/>
              <a:ahLst/>
              <a:cxnLst/>
              <a:rect l="l" t="t" r="r" b="b"/>
              <a:pathLst>
                <a:path w="466622" h="192565" extrusionOk="0">
                  <a:moveTo>
                    <a:pt x="0" y="142921"/>
                  </a:moveTo>
                  <a:cubicBezTo>
                    <a:pt x="6256" y="142689"/>
                    <a:pt x="25332" y="133422"/>
                    <a:pt x="37534" y="141531"/>
                  </a:cubicBezTo>
                  <a:cubicBezTo>
                    <a:pt x="49736" y="149640"/>
                    <a:pt x="58772" y="199917"/>
                    <a:pt x="73214" y="191576"/>
                  </a:cubicBezTo>
                  <a:cubicBezTo>
                    <a:pt x="87656" y="183235"/>
                    <a:pt x="109280" y="98591"/>
                    <a:pt x="124185" y="91486"/>
                  </a:cubicBezTo>
                  <a:cubicBezTo>
                    <a:pt x="139090" y="84381"/>
                    <a:pt x="145115" y="158830"/>
                    <a:pt x="162646" y="148945"/>
                  </a:cubicBezTo>
                  <a:cubicBezTo>
                    <a:pt x="180177" y="139060"/>
                    <a:pt x="211069" y="36422"/>
                    <a:pt x="229372" y="32174"/>
                  </a:cubicBezTo>
                  <a:cubicBezTo>
                    <a:pt x="247675" y="27926"/>
                    <a:pt x="253854" y="120370"/>
                    <a:pt x="272466" y="123459"/>
                  </a:cubicBezTo>
                  <a:cubicBezTo>
                    <a:pt x="291078" y="126548"/>
                    <a:pt x="322743" y="54725"/>
                    <a:pt x="341046" y="50709"/>
                  </a:cubicBezTo>
                  <a:cubicBezTo>
                    <a:pt x="359350" y="46693"/>
                    <a:pt x="368000" y="106778"/>
                    <a:pt x="382287" y="99364"/>
                  </a:cubicBezTo>
                  <a:cubicBezTo>
                    <a:pt x="396575" y="91950"/>
                    <a:pt x="412715" y="21285"/>
                    <a:pt x="426771" y="6225"/>
                  </a:cubicBezTo>
                  <a:cubicBezTo>
                    <a:pt x="440827" y="-8835"/>
                    <a:pt x="459980" y="8542"/>
                    <a:pt x="466622" y="9005"/>
                  </a:cubicBez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4" name="Google Shape;154;p17"/>
            <p:cNvSpPr/>
            <p:nvPr/>
          </p:nvSpPr>
          <p:spPr>
            <a:xfrm>
              <a:off x="-1999250" y="-16600"/>
              <a:ext cx="13032752" cy="4814125"/>
            </a:xfrm>
            <a:custGeom>
              <a:avLst/>
              <a:gdLst/>
              <a:ahLst/>
              <a:cxnLst/>
              <a:rect l="l" t="t" r="r" b="b"/>
              <a:pathLst>
                <a:path w="466622" h="192565" extrusionOk="0">
                  <a:moveTo>
                    <a:pt x="0" y="142921"/>
                  </a:moveTo>
                  <a:cubicBezTo>
                    <a:pt x="6256" y="142689"/>
                    <a:pt x="25332" y="133422"/>
                    <a:pt x="37534" y="141531"/>
                  </a:cubicBezTo>
                  <a:cubicBezTo>
                    <a:pt x="49736" y="149640"/>
                    <a:pt x="58772" y="199917"/>
                    <a:pt x="73214" y="191576"/>
                  </a:cubicBezTo>
                  <a:cubicBezTo>
                    <a:pt x="87656" y="183235"/>
                    <a:pt x="109280" y="98591"/>
                    <a:pt x="124185" y="91486"/>
                  </a:cubicBezTo>
                  <a:cubicBezTo>
                    <a:pt x="139090" y="84381"/>
                    <a:pt x="145115" y="158830"/>
                    <a:pt x="162646" y="148945"/>
                  </a:cubicBezTo>
                  <a:cubicBezTo>
                    <a:pt x="180177" y="139060"/>
                    <a:pt x="211069" y="36422"/>
                    <a:pt x="229372" y="32174"/>
                  </a:cubicBezTo>
                  <a:cubicBezTo>
                    <a:pt x="247675" y="27926"/>
                    <a:pt x="253854" y="120370"/>
                    <a:pt x="272466" y="123459"/>
                  </a:cubicBezTo>
                  <a:cubicBezTo>
                    <a:pt x="291078" y="126548"/>
                    <a:pt x="322743" y="54725"/>
                    <a:pt x="341046" y="50709"/>
                  </a:cubicBezTo>
                  <a:cubicBezTo>
                    <a:pt x="359350" y="46693"/>
                    <a:pt x="368000" y="106778"/>
                    <a:pt x="382287" y="99364"/>
                  </a:cubicBezTo>
                  <a:cubicBezTo>
                    <a:pt x="396575" y="91950"/>
                    <a:pt x="412715" y="21285"/>
                    <a:pt x="426771" y="6225"/>
                  </a:cubicBezTo>
                  <a:cubicBezTo>
                    <a:pt x="440827" y="-8835"/>
                    <a:pt x="459980" y="8542"/>
                    <a:pt x="466622" y="9005"/>
                  </a:cubicBezTo>
                </a:path>
              </a:pathLst>
            </a:cu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55" name="Google Shape;155;p17"/>
          <p:cNvSpPr txBox="1">
            <a:spLocks noGrp="1"/>
          </p:cNvSpPr>
          <p:nvPr>
            <p:ph type="title"/>
          </p:nvPr>
        </p:nvSpPr>
        <p:spPr>
          <a:xfrm>
            <a:off x="5292700" y="2963425"/>
            <a:ext cx="3131100" cy="74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6" name="Google Shape;156;p17"/>
          <p:cNvSpPr txBox="1">
            <a:spLocks noGrp="1"/>
          </p:cNvSpPr>
          <p:nvPr>
            <p:ph type="title" idx="2" hasCustomPrompt="1"/>
          </p:nvPr>
        </p:nvSpPr>
        <p:spPr>
          <a:xfrm>
            <a:off x="5294500" y="1225075"/>
            <a:ext cx="31293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7" name="Google Shape;157;p17"/>
          <p:cNvSpPr txBox="1">
            <a:spLocks noGrp="1"/>
          </p:cNvSpPr>
          <p:nvPr>
            <p:ph type="subTitle" idx="1"/>
          </p:nvPr>
        </p:nvSpPr>
        <p:spPr>
          <a:xfrm>
            <a:off x="5292700" y="3706525"/>
            <a:ext cx="3131100" cy="62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CUSTOM_1_1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/>
          <p:nvPr/>
        </p:nvSpPr>
        <p:spPr>
          <a:xfrm rot="-146148">
            <a:off x="3259764" y="-30185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0" name="Google Shape;160;p18"/>
          <p:cNvSpPr/>
          <p:nvPr/>
        </p:nvSpPr>
        <p:spPr>
          <a:xfrm rot="-146148">
            <a:off x="-77741" y="-347814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1" name="Google Shape;161;p18"/>
          <p:cNvSpPr/>
          <p:nvPr/>
        </p:nvSpPr>
        <p:spPr>
          <a:xfrm rot="-146148">
            <a:off x="3139223" y="-29672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2" name="Google Shape;162;p18"/>
          <p:cNvSpPr/>
          <p:nvPr/>
        </p:nvSpPr>
        <p:spPr>
          <a:xfrm rot="-146148">
            <a:off x="-198282" y="-342685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3" name="Google Shape;163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8"/>
          <p:cNvSpPr txBox="1">
            <a:spLocks noGrp="1"/>
          </p:cNvSpPr>
          <p:nvPr>
            <p:ph type="subTitle" idx="1"/>
          </p:nvPr>
        </p:nvSpPr>
        <p:spPr>
          <a:xfrm>
            <a:off x="6231902" y="3663564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165" name="Google Shape;165;p18"/>
          <p:cNvSpPr txBox="1">
            <a:spLocks noGrp="1"/>
          </p:cNvSpPr>
          <p:nvPr>
            <p:ph type="subTitle" idx="2"/>
          </p:nvPr>
        </p:nvSpPr>
        <p:spPr>
          <a:xfrm>
            <a:off x="6231902" y="4030800"/>
            <a:ext cx="2025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6" name="Google Shape;166;p18"/>
          <p:cNvSpPr txBox="1">
            <a:spLocks noGrp="1"/>
          </p:cNvSpPr>
          <p:nvPr>
            <p:ph type="subTitle" idx="3"/>
          </p:nvPr>
        </p:nvSpPr>
        <p:spPr>
          <a:xfrm>
            <a:off x="3559352" y="3663564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82B115"/>
              </a:buClr>
              <a:buSzPts val="2000"/>
              <a:buFont typeface="Poppins ExtraBold"/>
              <a:buNone/>
              <a:defRPr sz="2000">
                <a:solidFill>
                  <a:srgbClr val="82B115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subTitle" idx="4"/>
          </p:nvPr>
        </p:nvSpPr>
        <p:spPr>
          <a:xfrm>
            <a:off x="3559352" y="4030800"/>
            <a:ext cx="2025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subTitle" idx="5"/>
          </p:nvPr>
        </p:nvSpPr>
        <p:spPr>
          <a:xfrm>
            <a:off x="886802" y="3663564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subTitle" idx="6"/>
          </p:nvPr>
        </p:nvSpPr>
        <p:spPr>
          <a:xfrm>
            <a:off x="886802" y="4030800"/>
            <a:ext cx="2025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0" name="Google Shape;170;p18"/>
          <p:cNvSpPr txBox="1">
            <a:spLocks noGrp="1"/>
          </p:cNvSpPr>
          <p:nvPr>
            <p:ph type="subTitle" idx="7"/>
          </p:nvPr>
        </p:nvSpPr>
        <p:spPr>
          <a:xfrm>
            <a:off x="6231902" y="1937439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2000"/>
              <a:buFont typeface="Poppins ExtraBold"/>
              <a:buNone/>
              <a:defRPr sz="2000">
                <a:solidFill>
                  <a:srgbClr val="F85000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subTitle" idx="8"/>
          </p:nvPr>
        </p:nvSpPr>
        <p:spPr>
          <a:xfrm>
            <a:off x="6231902" y="2304675"/>
            <a:ext cx="2025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subTitle" idx="9"/>
          </p:nvPr>
        </p:nvSpPr>
        <p:spPr>
          <a:xfrm>
            <a:off x="3559352" y="1937439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9A101"/>
              </a:buClr>
              <a:buSzPts val="2000"/>
              <a:buFont typeface="Poppins ExtraBold"/>
              <a:buNone/>
              <a:defRPr sz="2000">
                <a:solidFill>
                  <a:srgbClr val="F9A10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subTitle" idx="13"/>
          </p:nvPr>
        </p:nvSpPr>
        <p:spPr>
          <a:xfrm>
            <a:off x="3559352" y="2304675"/>
            <a:ext cx="2025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subTitle" idx="14"/>
          </p:nvPr>
        </p:nvSpPr>
        <p:spPr>
          <a:xfrm>
            <a:off x="886802" y="1937439"/>
            <a:ext cx="2025300" cy="2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40A06"/>
              </a:buClr>
              <a:buSzPts val="2000"/>
              <a:buFont typeface="Poppins ExtraBold"/>
              <a:buNone/>
              <a:defRPr sz="2000">
                <a:solidFill>
                  <a:srgbClr val="C40A06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175" name="Google Shape;175;p18"/>
          <p:cNvSpPr txBox="1">
            <a:spLocks noGrp="1"/>
          </p:cNvSpPr>
          <p:nvPr>
            <p:ph type="subTitle" idx="15"/>
          </p:nvPr>
        </p:nvSpPr>
        <p:spPr>
          <a:xfrm>
            <a:off x="886802" y="2304675"/>
            <a:ext cx="2025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04">
  <p:cSld name="SECTION_TITLE_AND_DESCRIPTION_1">
    <p:bg>
      <p:bgPr>
        <a:solidFill>
          <a:schemeClr val="accent4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oogle Shape;177;p19"/>
          <p:cNvGrpSpPr/>
          <p:nvPr/>
        </p:nvGrpSpPr>
        <p:grpSpPr>
          <a:xfrm>
            <a:off x="-12427" y="-5227"/>
            <a:ext cx="9168854" cy="5153954"/>
            <a:chOff x="-5227" y="-5227"/>
            <a:chExt cx="9168854" cy="5153954"/>
          </a:xfrm>
        </p:grpSpPr>
        <p:sp>
          <p:nvSpPr>
            <p:cNvPr id="178" name="Google Shape;178;p19"/>
            <p:cNvSpPr/>
            <p:nvPr/>
          </p:nvSpPr>
          <p:spPr>
            <a:xfrm>
              <a:off x="0" y="-52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9"/>
            <p:cNvSpPr/>
            <p:nvPr/>
          </p:nvSpPr>
          <p:spPr>
            <a:xfrm>
              <a:off x="0" y="48718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9"/>
            <p:cNvSpPr/>
            <p:nvPr/>
          </p:nvSpPr>
          <p:spPr>
            <a:xfrm rot="5400000">
              <a:off x="-24302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9"/>
            <p:cNvSpPr/>
            <p:nvPr/>
          </p:nvSpPr>
          <p:spPr>
            <a:xfrm rot="5400000">
              <a:off x="64616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" name="Google Shape;182;p19"/>
          <p:cNvSpPr/>
          <p:nvPr/>
        </p:nvSpPr>
        <p:spPr>
          <a:xfrm>
            <a:off x="-1909528" y="-16600"/>
            <a:ext cx="13032752" cy="4814125"/>
          </a:xfrm>
          <a:custGeom>
            <a:avLst/>
            <a:gdLst/>
            <a:ahLst/>
            <a:cxnLst/>
            <a:rect l="l" t="t" r="r" b="b"/>
            <a:pathLst>
              <a:path w="466622" h="192565" extrusionOk="0">
                <a:moveTo>
                  <a:pt x="0" y="142921"/>
                </a:moveTo>
                <a:cubicBezTo>
                  <a:pt x="6256" y="142689"/>
                  <a:pt x="25332" y="133422"/>
                  <a:pt x="37534" y="141531"/>
                </a:cubicBezTo>
                <a:cubicBezTo>
                  <a:pt x="49736" y="149640"/>
                  <a:pt x="58772" y="199917"/>
                  <a:pt x="73214" y="191576"/>
                </a:cubicBezTo>
                <a:cubicBezTo>
                  <a:pt x="87656" y="183235"/>
                  <a:pt x="109280" y="98591"/>
                  <a:pt x="124185" y="91486"/>
                </a:cubicBezTo>
                <a:cubicBezTo>
                  <a:pt x="139090" y="84381"/>
                  <a:pt x="145115" y="158830"/>
                  <a:pt x="162646" y="148945"/>
                </a:cubicBezTo>
                <a:cubicBezTo>
                  <a:pt x="180177" y="139060"/>
                  <a:pt x="211069" y="36422"/>
                  <a:pt x="229372" y="32174"/>
                </a:cubicBezTo>
                <a:cubicBezTo>
                  <a:pt x="247675" y="27926"/>
                  <a:pt x="253854" y="120370"/>
                  <a:pt x="272466" y="123459"/>
                </a:cubicBezTo>
                <a:cubicBezTo>
                  <a:pt x="291078" y="126548"/>
                  <a:pt x="322743" y="54725"/>
                  <a:pt x="341046" y="50709"/>
                </a:cubicBezTo>
                <a:cubicBezTo>
                  <a:pt x="359350" y="46693"/>
                  <a:pt x="368000" y="106778"/>
                  <a:pt x="382287" y="99364"/>
                </a:cubicBezTo>
                <a:cubicBezTo>
                  <a:pt x="396575" y="91950"/>
                  <a:pt x="412715" y="21285"/>
                  <a:pt x="426771" y="6225"/>
                </a:cubicBezTo>
                <a:cubicBezTo>
                  <a:pt x="440827" y="-8835"/>
                  <a:pt x="459980" y="8542"/>
                  <a:pt x="466622" y="9005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3" name="Google Shape;183;p19"/>
          <p:cNvSpPr/>
          <p:nvPr/>
        </p:nvSpPr>
        <p:spPr>
          <a:xfrm>
            <a:off x="-1999250" y="-16600"/>
            <a:ext cx="13032752" cy="4814125"/>
          </a:xfrm>
          <a:custGeom>
            <a:avLst/>
            <a:gdLst/>
            <a:ahLst/>
            <a:cxnLst/>
            <a:rect l="l" t="t" r="r" b="b"/>
            <a:pathLst>
              <a:path w="466622" h="192565" extrusionOk="0">
                <a:moveTo>
                  <a:pt x="0" y="142921"/>
                </a:moveTo>
                <a:cubicBezTo>
                  <a:pt x="6256" y="142689"/>
                  <a:pt x="25332" y="133422"/>
                  <a:pt x="37534" y="141531"/>
                </a:cubicBezTo>
                <a:cubicBezTo>
                  <a:pt x="49736" y="149640"/>
                  <a:pt x="58772" y="199917"/>
                  <a:pt x="73214" y="191576"/>
                </a:cubicBezTo>
                <a:cubicBezTo>
                  <a:pt x="87656" y="183235"/>
                  <a:pt x="109280" y="98591"/>
                  <a:pt x="124185" y="91486"/>
                </a:cubicBezTo>
                <a:cubicBezTo>
                  <a:pt x="139090" y="84381"/>
                  <a:pt x="145115" y="158830"/>
                  <a:pt x="162646" y="148945"/>
                </a:cubicBezTo>
                <a:cubicBezTo>
                  <a:pt x="180177" y="139060"/>
                  <a:pt x="211069" y="36422"/>
                  <a:pt x="229372" y="32174"/>
                </a:cubicBezTo>
                <a:cubicBezTo>
                  <a:pt x="247675" y="27926"/>
                  <a:pt x="253854" y="120370"/>
                  <a:pt x="272466" y="123459"/>
                </a:cubicBezTo>
                <a:cubicBezTo>
                  <a:pt x="291078" y="126548"/>
                  <a:pt x="322743" y="54725"/>
                  <a:pt x="341046" y="50709"/>
                </a:cubicBezTo>
                <a:cubicBezTo>
                  <a:pt x="359350" y="46693"/>
                  <a:pt x="368000" y="106778"/>
                  <a:pt x="382287" y="99364"/>
                </a:cubicBezTo>
                <a:cubicBezTo>
                  <a:pt x="396575" y="91950"/>
                  <a:pt x="412715" y="21285"/>
                  <a:pt x="426771" y="6225"/>
                </a:cubicBezTo>
                <a:cubicBezTo>
                  <a:pt x="440827" y="-8835"/>
                  <a:pt x="459980" y="8542"/>
                  <a:pt x="466622" y="9005"/>
                </a:cubicBezTo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4" name="Google Shape;184;p19"/>
          <p:cNvSpPr txBox="1">
            <a:spLocks noGrp="1"/>
          </p:cNvSpPr>
          <p:nvPr>
            <p:ph type="title"/>
          </p:nvPr>
        </p:nvSpPr>
        <p:spPr>
          <a:xfrm>
            <a:off x="720000" y="2963425"/>
            <a:ext cx="3131100" cy="74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5" name="Google Shape;185;p19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225075"/>
            <a:ext cx="31293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4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6" name="Google Shape;186;p19"/>
          <p:cNvSpPr txBox="1">
            <a:spLocks noGrp="1"/>
          </p:cNvSpPr>
          <p:nvPr>
            <p:ph type="subTitle" idx="1"/>
          </p:nvPr>
        </p:nvSpPr>
        <p:spPr>
          <a:xfrm>
            <a:off x="720000" y="3706525"/>
            <a:ext cx="3131100" cy="62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05">
  <p:cSld name="SECTION_HEADER_2">
    <p:bg>
      <p:bgPr>
        <a:solidFill>
          <a:schemeClr val="accent2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20"/>
          <p:cNvGrpSpPr/>
          <p:nvPr/>
        </p:nvGrpSpPr>
        <p:grpSpPr>
          <a:xfrm>
            <a:off x="-12427" y="-5227"/>
            <a:ext cx="9168854" cy="5153954"/>
            <a:chOff x="-5227" y="-5227"/>
            <a:chExt cx="9168854" cy="5153954"/>
          </a:xfrm>
        </p:grpSpPr>
        <p:sp>
          <p:nvSpPr>
            <p:cNvPr id="189" name="Google Shape;189;p20"/>
            <p:cNvSpPr/>
            <p:nvPr/>
          </p:nvSpPr>
          <p:spPr>
            <a:xfrm>
              <a:off x="0" y="-52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0"/>
            <p:cNvSpPr/>
            <p:nvPr/>
          </p:nvSpPr>
          <p:spPr>
            <a:xfrm>
              <a:off x="0" y="48718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0"/>
            <p:cNvSpPr/>
            <p:nvPr/>
          </p:nvSpPr>
          <p:spPr>
            <a:xfrm rot="5400000">
              <a:off x="-24302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0"/>
            <p:cNvSpPr/>
            <p:nvPr/>
          </p:nvSpPr>
          <p:spPr>
            <a:xfrm rot="5400000">
              <a:off x="64616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3" name="Google Shape;193;p20"/>
          <p:cNvSpPr/>
          <p:nvPr/>
        </p:nvSpPr>
        <p:spPr>
          <a:xfrm>
            <a:off x="-1909528" y="-16600"/>
            <a:ext cx="13032752" cy="4814125"/>
          </a:xfrm>
          <a:custGeom>
            <a:avLst/>
            <a:gdLst/>
            <a:ahLst/>
            <a:cxnLst/>
            <a:rect l="l" t="t" r="r" b="b"/>
            <a:pathLst>
              <a:path w="466622" h="192565" extrusionOk="0">
                <a:moveTo>
                  <a:pt x="0" y="142921"/>
                </a:moveTo>
                <a:cubicBezTo>
                  <a:pt x="6256" y="142689"/>
                  <a:pt x="25332" y="133422"/>
                  <a:pt x="37534" y="141531"/>
                </a:cubicBezTo>
                <a:cubicBezTo>
                  <a:pt x="49736" y="149640"/>
                  <a:pt x="58772" y="199917"/>
                  <a:pt x="73214" y="191576"/>
                </a:cubicBezTo>
                <a:cubicBezTo>
                  <a:pt x="87656" y="183235"/>
                  <a:pt x="109280" y="98591"/>
                  <a:pt x="124185" y="91486"/>
                </a:cubicBezTo>
                <a:cubicBezTo>
                  <a:pt x="139090" y="84381"/>
                  <a:pt x="145115" y="158830"/>
                  <a:pt x="162646" y="148945"/>
                </a:cubicBezTo>
                <a:cubicBezTo>
                  <a:pt x="180177" y="139060"/>
                  <a:pt x="211069" y="36422"/>
                  <a:pt x="229372" y="32174"/>
                </a:cubicBezTo>
                <a:cubicBezTo>
                  <a:pt x="247675" y="27926"/>
                  <a:pt x="253854" y="120370"/>
                  <a:pt x="272466" y="123459"/>
                </a:cubicBezTo>
                <a:cubicBezTo>
                  <a:pt x="291078" y="126548"/>
                  <a:pt x="322743" y="54725"/>
                  <a:pt x="341046" y="50709"/>
                </a:cubicBezTo>
                <a:cubicBezTo>
                  <a:pt x="359350" y="46693"/>
                  <a:pt x="368000" y="106778"/>
                  <a:pt x="382287" y="99364"/>
                </a:cubicBezTo>
                <a:cubicBezTo>
                  <a:pt x="396575" y="91950"/>
                  <a:pt x="412715" y="21285"/>
                  <a:pt x="426771" y="6225"/>
                </a:cubicBezTo>
                <a:cubicBezTo>
                  <a:pt x="440827" y="-8835"/>
                  <a:pt x="459980" y="8542"/>
                  <a:pt x="466622" y="9005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4" name="Google Shape;194;p20"/>
          <p:cNvSpPr/>
          <p:nvPr/>
        </p:nvSpPr>
        <p:spPr>
          <a:xfrm>
            <a:off x="-1999250" y="-16600"/>
            <a:ext cx="13032752" cy="4814125"/>
          </a:xfrm>
          <a:custGeom>
            <a:avLst/>
            <a:gdLst/>
            <a:ahLst/>
            <a:cxnLst/>
            <a:rect l="l" t="t" r="r" b="b"/>
            <a:pathLst>
              <a:path w="466622" h="192565" extrusionOk="0">
                <a:moveTo>
                  <a:pt x="0" y="142921"/>
                </a:moveTo>
                <a:cubicBezTo>
                  <a:pt x="6256" y="142689"/>
                  <a:pt x="25332" y="133422"/>
                  <a:pt x="37534" y="141531"/>
                </a:cubicBezTo>
                <a:cubicBezTo>
                  <a:pt x="49736" y="149640"/>
                  <a:pt x="58772" y="199917"/>
                  <a:pt x="73214" y="191576"/>
                </a:cubicBezTo>
                <a:cubicBezTo>
                  <a:pt x="87656" y="183235"/>
                  <a:pt x="109280" y="98591"/>
                  <a:pt x="124185" y="91486"/>
                </a:cubicBezTo>
                <a:cubicBezTo>
                  <a:pt x="139090" y="84381"/>
                  <a:pt x="145115" y="158830"/>
                  <a:pt x="162646" y="148945"/>
                </a:cubicBezTo>
                <a:cubicBezTo>
                  <a:pt x="180177" y="139060"/>
                  <a:pt x="211069" y="36422"/>
                  <a:pt x="229372" y="32174"/>
                </a:cubicBezTo>
                <a:cubicBezTo>
                  <a:pt x="247675" y="27926"/>
                  <a:pt x="253854" y="120370"/>
                  <a:pt x="272466" y="123459"/>
                </a:cubicBezTo>
                <a:cubicBezTo>
                  <a:pt x="291078" y="126548"/>
                  <a:pt x="322743" y="54725"/>
                  <a:pt x="341046" y="50709"/>
                </a:cubicBezTo>
                <a:cubicBezTo>
                  <a:pt x="359350" y="46693"/>
                  <a:pt x="368000" y="106778"/>
                  <a:pt x="382287" y="99364"/>
                </a:cubicBezTo>
                <a:cubicBezTo>
                  <a:pt x="396575" y="91950"/>
                  <a:pt x="412715" y="21285"/>
                  <a:pt x="426771" y="6225"/>
                </a:cubicBezTo>
                <a:cubicBezTo>
                  <a:pt x="440827" y="-8835"/>
                  <a:pt x="459980" y="8542"/>
                  <a:pt x="466622" y="9005"/>
                </a:cubicBezTo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5" name="Google Shape;195;p20"/>
          <p:cNvSpPr txBox="1">
            <a:spLocks noGrp="1"/>
          </p:cNvSpPr>
          <p:nvPr>
            <p:ph type="title"/>
          </p:nvPr>
        </p:nvSpPr>
        <p:spPr>
          <a:xfrm>
            <a:off x="5292700" y="2963425"/>
            <a:ext cx="3131100" cy="74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6" name="Google Shape;196;p20"/>
          <p:cNvSpPr txBox="1">
            <a:spLocks noGrp="1"/>
          </p:cNvSpPr>
          <p:nvPr>
            <p:ph type="title" idx="2" hasCustomPrompt="1"/>
          </p:nvPr>
        </p:nvSpPr>
        <p:spPr>
          <a:xfrm>
            <a:off x="5294500" y="1225075"/>
            <a:ext cx="31293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7" name="Google Shape;197;p20"/>
          <p:cNvSpPr txBox="1">
            <a:spLocks noGrp="1"/>
          </p:cNvSpPr>
          <p:nvPr>
            <p:ph type="subTitle" idx="1"/>
          </p:nvPr>
        </p:nvSpPr>
        <p:spPr>
          <a:xfrm>
            <a:off x="5292700" y="3706525"/>
            <a:ext cx="3131100" cy="62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-12425" y="-5227"/>
            <a:ext cx="9168852" cy="5153954"/>
            <a:chOff x="-5225" y="-5227"/>
            <a:chExt cx="9168852" cy="5153954"/>
          </a:xfrm>
        </p:grpSpPr>
        <p:sp>
          <p:nvSpPr>
            <p:cNvPr id="21" name="Google Shape;21;p3"/>
            <p:cNvSpPr/>
            <p:nvPr/>
          </p:nvSpPr>
          <p:spPr>
            <a:xfrm>
              <a:off x="0" y="-52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0" y="48718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5400000">
              <a:off x="-2440925" y="2430850"/>
              <a:ext cx="51483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5400000">
              <a:off x="64616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3"/>
          <p:cNvGrpSpPr/>
          <p:nvPr/>
        </p:nvGrpSpPr>
        <p:grpSpPr>
          <a:xfrm>
            <a:off x="-1999250" y="-16600"/>
            <a:ext cx="13122474" cy="4814125"/>
            <a:chOff x="-1999250" y="-16600"/>
            <a:chExt cx="13122474" cy="4814125"/>
          </a:xfrm>
        </p:grpSpPr>
        <p:sp>
          <p:nvSpPr>
            <p:cNvPr id="26" name="Google Shape;26;p3"/>
            <p:cNvSpPr/>
            <p:nvPr/>
          </p:nvSpPr>
          <p:spPr>
            <a:xfrm>
              <a:off x="-1909528" y="-16600"/>
              <a:ext cx="13032752" cy="4814125"/>
            </a:xfrm>
            <a:custGeom>
              <a:avLst/>
              <a:gdLst/>
              <a:ahLst/>
              <a:cxnLst/>
              <a:rect l="l" t="t" r="r" b="b"/>
              <a:pathLst>
                <a:path w="466622" h="192565" extrusionOk="0">
                  <a:moveTo>
                    <a:pt x="0" y="142921"/>
                  </a:moveTo>
                  <a:cubicBezTo>
                    <a:pt x="6256" y="142689"/>
                    <a:pt x="25332" y="133422"/>
                    <a:pt x="37534" y="141531"/>
                  </a:cubicBezTo>
                  <a:cubicBezTo>
                    <a:pt x="49736" y="149640"/>
                    <a:pt x="58772" y="199917"/>
                    <a:pt x="73214" y="191576"/>
                  </a:cubicBezTo>
                  <a:cubicBezTo>
                    <a:pt x="87656" y="183235"/>
                    <a:pt x="109280" y="98591"/>
                    <a:pt x="124185" y="91486"/>
                  </a:cubicBezTo>
                  <a:cubicBezTo>
                    <a:pt x="139090" y="84381"/>
                    <a:pt x="145115" y="158830"/>
                    <a:pt x="162646" y="148945"/>
                  </a:cubicBezTo>
                  <a:cubicBezTo>
                    <a:pt x="180177" y="139060"/>
                    <a:pt x="211069" y="36422"/>
                    <a:pt x="229372" y="32174"/>
                  </a:cubicBezTo>
                  <a:cubicBezTo>
                    <a:pt x="247675" y="27926"/>
                    <a:pt x="253854" y="120370"/>
                    <a:pt x="272466" y="123459"/>
                  </a:cubicBezTo>
                  <a:cubicBezTo>
                    <a:pt x="291078" y="126548"/>
                    <a:pt x="322743" y="54725"/>
                    <a:pt x="341046" y="50709"/>
                  </a:cubicBezTo>
                  <a:cubicBezTo>
                    <a:pt x="359350" y="46693"/>
                    <a:pt x="368000" y="106778"/>
                    <a:pt x="382287" y="99364"/>
                  </a:cubicBezTo>
                  <a:cubicBezTo>
                    <a:pt x="396575" y="91950"/>
                    <a:pt x="412715" y="21285"/>
                    <a:pt x="426771" y="6225"/>
                  </a:cubicBezTo>
                  <a:cubicBezTo>
                    <a:pt x="440827" y="-8835"/>
                    <a:pt x="459980" y="8542"/>
                    <a:pt x="466622" y="9005"/>
                  </a:cubicBez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7" name="Google Shape;27;p3"/>
            <p:cNvSpPr/>
            <p:nvPr/>
          </p:nvSpPr>
          <p:spPr>
            <a:xfrm>
              <a:off x="-1999250" y="-16600"/>
              <a:ext cx="13032752" cy="4814125"/>
            </a:xfrm>
            <a:custGeom>
              <a:avLst/>
              <a:gdLst/>
              <a:ahLst/>
              <a:cxnLst/>
              <a:rect l="l" t="t" r="r" b="b"/>
              <a:pathLst>
                <a:path w="466622" h="192565" extrusionOk="0">
                  <a:moveTo>
                    <a:pt x="0" y="142921"/>
                  </a:moveTo>
                  <a:cubicBezTo>
                    <a:pt x="6256" y="142689"/>
                    <a:pt x="25332" y="133422"/>
                    <a:pt x="37534" y="141531"/>
                  </a:cubicBezTo>
                  <a:cubicBezTo>
                    <a:pt x="49736" y="149640"/>
                    <a:pt x="58772" y="199917"/>
                    <a:pt x="73214" y="191576"/>
                  </a:cubicBezTo>
                  <a:cubicBezTo>
                    <a:pt x="87656" y="183235"/>
                    <a:pt x="109280" y="98591"/>
                    <a:pt x="124185" y="91486"/>
                  </a:cubicBezTo>
                  <a:cubicBezTo>
                    <a:pt x="139090" y="84381"/>
                    <a:pt x="145115" y="158830"/>
                    <a:pt x="162646" y="148945"/>
                  </a:cubicBezTo>
                  <a:cubicBezTo>
                    <a:pt x="180177" y="139060"/>
                    <a:pt x="211069" y="36422"/>
                    <a:pt x="229372" y="32174"/>
                  </a:cubicBezTo>
                  <a:cubicBezTo>
                    <a:pt x="247675" y="27926"/>
                    <a:pt x="253854" y="120370"/>
                    <a:pt x="272466" y="123459"/>
                  </a:cubicBezTo>
                  <a:cubicBezTo>
                    <a:pt x="291078" y="126548"/>
                    <a:pt x="322743" y="54725"/>
                    <a:pt x="341046" y="50709"/>
                  </a:cubicBezTo>
                  <a:cubicBezTo>
                    <a:pt x="359350" y="46693"/>
                    <a:pt x="368000" y="106778"/>
                    <a:pt x="382287" y="99364"/>
                  </a:cubicBezTo>
                  <a:cubicBezTo>
                    <a:pt x="396575" y="91950"/>
                    <a:pt x="412715" y="21285"/>
                    <a:pt x="426771" y="6225"/>
                  </a:cubicBezTo>
                  <a:cubicBezTo>
                    <a:pt x="440827" y="-8835"/>
                    <a:pt x="459980" y="8542"/>
                    <a:pt x="466622" y="9005"/>
                  </a:cubicBezTo>
                </a:path>
              </a:pathLst>
            </a:cu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4170400" y="2963425"/>
            <a:ext cx="4253400" cy="74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 idx="2" hasCustomPrompt="1"/>
          </p:nvPr>
        </p:nvSpPr>
        <p:spPr>
          <a:xfrm>
            <a:off x="5294500" y="1225075"/>
            <a:ext cx="31293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1"/>
          </p:nvPr>
        </p:nvSpPr>
        <p:spPr>
          <a:xfrm>
            <a:off x="5292700" y="3706525"/>
            <a:ext cx="3131100" cy="62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MAIN_POINT_1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1"/>
          <p:cNvSpPr txBox="1">
            <a:spLocks noGrp="1"/>
          </p:cNvSpPr>
          <p:nvPr>
            <p:ph type="title"/>
          </p:nvPr>
        </p:nvSpPr>
        <p:spPr>
          <a:xfrm>
            <a:off x="2086300" y="2167100"/>
            <a:ext cx="4971600" cy="80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26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00" name="Google Shape;200;p21"/>
          <p:cNvGrpSpPr/>
          <p:nvPr/>
        </p:nvGrpSpPr>
        <p:grpSpPr>
          <a:xfrm>
            <a:off x="-12425" y="-5227"/>
            <a:ext cx="9168852" cy="5153954"/>
            <a:chOff x="-5225" y="-5227"/>
            <a:chExt cx="9168852" cy="5153954"/>
          </a:xfrm>
        </p:grpSpPr>
        <p:sp>
          <p:nvSpPr>
            <p:cNvPr id="201" name="Google Shape;201;p21"/>
            <p:cNvSpPr/>
            <p:nvPr/>
          </p:nvSpPr>
          <p:spPr>
            <a:xfrm>
              <a:off x="0" y="-52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1"/>
            <p:cNvSpPr/>
            <p:nvPr/>
          </p:nvSpPr>
          <p:spPr>
            <a:xfrm>
              <a:off x="0" y="48718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1"/>
            <p:cNvSpPr/>
            <p:nvPr/>
          </p:nvSpPr>
          <p:spPr>
            <a:xfrm rot="5400000">
              <a:off x="-2440925" y="2430850"/>
              <a:ext cx="51483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1"/>
            <p:cNvSpPr/>
            <p:nvPr/>
          </p:nvSpPr>
          <p:spPr>
            <a:xfrm rot="5400000">
              <a:off x="64616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">
  <p:cSld name="ONE_COLUMN_TEXT_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/>
          <p:nvPr/>
        </p:nvSpPr>
        <p:spPr>
          <a:xfrm rot="-146148">
            <a:off x="3259764" y="-30185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7" name="Google Shape;207;p22"/>
          <p:cNvSpPr/>
          <p:nvPr/>
        </p:nvSpPr>
        <p:spPr>
          <a:xfrm rot="-146148">
            <a:off x="-77741" y="-347814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8" name="Google Shape;208;p22"/>
          <p:cNvSpPr/>
          <p:nvPr/>
        </p:nvSpPr>
        <p:spPr>
          <a:xfrm rot="-146148">
            <a:off x="3139223" y="-29672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9" name="Google Shape;209;p22"/>
          <p:cNvSpPr/>
          <p:nvPr/>
        </p:nvSpPr>
        <p:spPr>
          <a:xfrm rot="-146148">
            <a:off x="-198282" y="-342685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0" name="Google Shape;210;p2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406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2"/>
          <p:cNvSpPr txBox="1">
            <a:spLocks noGrp="1"/>
          </p:cNvSpPr>
          <p:nvPr>
            <p:ph type="subTitle" idx="1"/>
          </p:nvPr>
        </p:nvSpPr>
        <p:spPr>
          <a:xfrm>
            <a:off x="720000" y="1825400"/>
            <a:ext cx="3406200" cy="27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 txBox="1">
            <a:spLocks noGrp="1"/>
          </p:cNvSpPr>
          <p:nvPr>
            <p:ph type="ctrTitle"/>
          </p:nvPr>
        </p:nvSpPr>
        <p:spPr>
          <a:xfrm>
            <a:off x="4105500" y="864513"/>
            <a:ext cx="4318500" cy="7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14" name="Google Shape;214;p23"/>
          <p:cNvSpPr txBox="1">
            <a:spLocks noGrp="1"/>
          </p:cNvSpPr>
          <p:nvPr>
            <p:ph type="subTitle" idx="1"/>
          </p:nvPr>
        </p:nvSpPr>
        <p:spPr>
          <a:xfrm>
            <a:off x="4105500" y="1650810"/>
            <a:ext cx="4318500" cy="3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oppins ExtraBold"/>
              <a:buNone/>
              <a:defRPr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oppins ExtraBold"/>
              <a:buNone/>
              <a:defRPr sz="28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oppins ExtraBold"/>
              <a:buNone/>
              <a:defRPr sz="28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oppins ExtraBold"/>
              <a:buNone/>
              <a:defRPr sz="28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oppins ExtraBold"/>
              <a:buNone/>
              <a:defRPr sz="28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oppins ExtraBold"/>
              <a:buNone/>
              <a:defRPr sz="28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oppins ExtraBold"/>
              <a:buNone/>
              <a:defRPr sz="28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oppins ExtraBold"/>
              <a:buNone/>
              <a:defRPr sz="28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oppins ExtraBold"/>
              <a:buNone/>
              <a:defRPr sz="28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215" name="Google Shape;215;p23"/>
          <p:cNvSpPr txBox="1">
            <a:spLocks noGrp="1"/>
          </p:cNvSpPr>
          <p:nvPr>
            <p:ph type="subTitle" idx="2"/>
          </p:nvPr>
        </p:nvSpPr>
        <p:spPr>
          <a:xfrm>
            <a:off x="4105500" y="2004763"/>
            <a:ext cx="4318500" cy="8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16" name="Google Shape;216;p23"/>
          <p:cNvSpPr txBox="1"/>
          <p:nvPr/>
        </p:nvSpPr>
        <p:spPr>
          <a:xfrm>
            <a:off x="4532400" y="3714200"/>
            <a:ext cx="38916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rPr>
              <a:t>CREDITS:</a:t>
            </a:r>
            <a:r>
              <a:rPr lang="en" sz="1000"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rPr>
              <a:t> This presentation template was created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Pontano Sans"/>
                <a:ea typeface="Pontano Sans"/>
                <a:cs typeface="Pontano Sans"/>
                <a:sym typeface="Pontano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rPr>
              <a:t>, including icons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Pontano Sans"/>
                <a:ea typeface="Pontano Sans"/>
                <a:cs typeface="Pontano Sans"/>
                <a:sym typeface="Pontano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rPr>
              <a:t>, infographics &amp; images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Pontano Sans"/>
                <a:ea typeface="Pontano Sans"/>
                <a:cs typeface="Pontano Sans"/>
                <a:sym typeface="Pontano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rPr>
              <a:t> </a:t>
            </a:r>
            <a:endParaRPr sz="1000" b="1">
              <a:solidFill>
                <a:srgbClr val="434343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1">
  <p:cSld name="TITLE_AND_BODY_1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/>
          <p:nvPr/>
        </p:nvSpPr>
        <p:spPr>
          <a:xfrm rot="-146148">
            <a:off x="3259764" y="-30185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9" name="Google Shape;219;p24"/>
          <p:cNvSpPr/>
          <p:nvPr/>
        </p:nvSpPr>
        <p:spPr>
          <a:xfrm rot="-146148">
            <a:off x="-77741" y="-347814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0" name="Google Shape;220;p24"/>
          <p:cNvSpPr/>
          <p:nvPr/>
        </p:nvSpPr>
        <p:spPr>
          <a:xfrm rot="-146148">
            <a:off x="3139223" y="-29672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1" name="Google Shape;221;p24"/>
          <p:cNvSpPr/>
          <p:nvPr/>
        </p:nvSpPr>
        <p:spPr>
          <a:xfrm rot="-146148">
            <a:off x="-198282" y="-342685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2" name="Google Shape;222;p2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4"/>
          <p:cNvSpPr txBox="1">
            <a:spLocks noGrp="1"/>
          </p:cNvSpPr>
          <p:nvPr>
            <p:ph type="subTitle" idx="1"/>
          </p:nvPr>
        </p:nvSpPr>
        <p:spPr>
          <a:xfrm>
            <a:off x="721375" y="1666975"/>
            <a:ext cx="7704000" cy="29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2">
  <p:cSld name="TITLE_AND_BODY_2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/>
          <p:nvPr/>
        </p:nvSpPr>
        <p:spPr>
          <a:xfrm rot="-146148">
            <a:off x="3259764" y="-30185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6" name="Google Shape;226;p25"/>
          <p:cNvSpPr/>
          <p:nvPr/>
        </p:nvSpPr>
        <p:spPr>
          <a:xfrm rot="-146148">
            <a:off x="-77741" y="-347814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7" name="Google Shape;227;p25"/>
          <p:cNvSpPr/>
          <p:nvPr/>
        </p:nvSpPr>
        <p:spPr>
          <a:xfrm rot="-146148">
            <a:off x="3139223" y="-29672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8" name="Google Shape;228;p25"/>
          <p:cNvSpPr/>
          <p:nvPr/>
        </p:nvSpPr>
        <p:spPr>
          <a:xfrm rot="-146148">
            <a:off x="-198282" y="-342685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9" name="Google Shape;229;p2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69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25"/>
          <p:cNvSpPr txBox="1">
            <a:spLocks noGrp="1"/>
          </p:cNvSpPr>
          <p:nvPr>
            <p:ph type="subTitle" idx="1"/>
          </p:nvPr>
        </p:nvSpPr>
        <p:spPr>
          <a:xfrm>
            <a:off x="729225" y="1433475"/>
            <a:ext cx="7694700" cy="31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 rot="-146148">
            <a:off x="3259764" y="-30185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Google Shape;33;p4"/>
          <p:cNvSpPr/>
          <p:nvPr/>
        </p:nvSpPr>
        <p:spPr>
          <a:xfrm rot="-146148">
            <a:off x="-77741" y="-347814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Google Shape;34;p4"/>
          <p:cNvSpPr/>
          <p:nvPr/>
        </p:nvSpPr>
        <p:spPr>
          <a:xfrm rot="-146148">
            <a:off x="3139223" y="-29672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" name="Google Shape;35;p4"/>
          <p:cNvSpPr/>
          <p:nvPr/>
        </p:nvSpPr>
        <p:spPr>
          <a:xfrm rot="-146148">
            <a:off x="-198282" y="-342685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4414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720000" y="1474700"/>
            <a:ext cx="3535200" cy="31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lengo"/>
              <a:buChar char="●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Font typeface="Molengo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Font typeface="Molengo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Font typeface="Molengo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Font typeface="Molengo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Font typeface="Molengo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Font typeface="Molengo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Font typeface="Molengo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Font typeface="Molengo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 flipH="1">
            <a:off x="5177512" y="1538425"/>
            <a:ext cx="3028200" cy="30693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/>
          <p:nvPr/>
        </p:nvSpPr>
        <p:spPr>
          <a:xfrm>
            <a:off x="938288" y="1538425"/>
            <a:ext cx="3028200" cy="3069300"/>
          </a:xfrm>
          <a:prstGeom prst="roundRect">
            <a:avLst>
              <a:gd name="adj" fmla="val 16667"/>
            </a:avLst>
          </a:prstGeom>
          <a:solidFill>
            <a:srgbClr val="C40A0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1"/>
          </p:nvPr>
        </p:nvSpPr>
        <p:spPr>
          <a:xfrm>
            <a:off x="1356388" y="3267721"/>
            <a:ext cx="2192100" cy="3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2"/>
          </p:nvPr>
        </p:nvSpPr>
        <p:spPr>
          <a:xfrm>
            <a:off x="1356388" y="3672901"/>
            <a:ext cx="2192100" cy="6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3"/>
          </p:nvPr>
        </p:nvSpPr>
        <p:spPr>
          <a:xfrm>
            <a:off x="5595562" y="3267721"/>
            <a:ext cx="2192100" cy="3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4"/>
          </p:nvPr>
        </p:nvSpPr>
        <p:spPr>
          <a:xfrm>
            <a:off x="5595562" y="3672901"/>
            <a:ext cx="2192100" cy="6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/>
          <p:nvPr/>
        </p:nvSpPr>
        <p:spPr>
          <a:xfrm rot="-146148">
            <a:off x="3259764" y="-30185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9" name="Google Shape;49;p6"/>
          <p:cNvSpPr/>
          <p:nvPr/>
        </p:nvSpPr>
        <p:spPr>
          <a:xfrm rot="-146148">
            <a:off x="-77741" y="-347814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0" name="Google Shape;50;p6"/>
          <p:cNvSpPr/>
          <p:nvPr/>
        </p:nvSpPr>
        <p:spPr>
          <a:xfrm rot="-146148">
            <a:off x="3139223" y="-29672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Google Shape;51;p6"/>
          <p:cNvSpPr/>
          <p:nvPr/>
        </p:nvSpPr>
        <p:spPr>
          <a:xfrm rot="-146148">
            <a:off x="-198282" y="-342685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/>
          <p:nvPr/>
        </p:nvSpPr>
        <p:spPr>
          <a:xfrm rot="-146148">
            <a:off x="3259764" y="-30185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Google Shape;54;p7"/>
          <p:cNvSpPr/>
          <p:nvPr/>
        </p:nvSpPr>
        <p:spPr>
          <a:xfrm rot="-146148">
            <a:off x="-77741" y="-347814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5" name="Google Shape;55;p7"/>
          <p:cNvSpPr/>
          <p:nvPr/>
        </p:nvSpPr>
        <p:spPr>
          <a:xfrm rot="-146148">
            <a:off x="3139223" y="-29672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" name="Google Shape;56;p7"/>
          <p:cNvSpPr/>
          <p:nvPr/>
        </p:nvSpPr>
        <p:spPr>
          <a:xfrm rot="-146148">
            <a:off x="-198282" y="-342685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7" name="Google Shape;57;p7"/>
          <p:cNvSpPr txBox="1">
            <a:spLocks noGrp="1"/>
          </p:cNvSpPr>
          <p:nvPr>
            <p:ph type="title"/>
          </p:nvPr>
        </p:nvSpPr>
        <p:spPr>
          <a:xfrm>
            <a:off x="4657800" y="540000"/>
            <a:ext cx="3766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ubTitle" idx="1"/>
          </p:nvPr>
        </p:nvSpPr>
        <p:spPr>
          <a:xfrm>
            <a:off x="4657800" y="3461969"/>
            <a:ext cx="3766200" cy="11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subTitle" idx="2"/>
          </p:nvPr>
        </p:nvSpPr>
        <p:spPr>
          <a:xfrm>
            <a:off x="6474750" y="3030350"/>
            <a:ext cx="1924500" cy="29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 txBox="1">
            <a:spLocks noGrp="1"/>
          </p:cNvSpPr>
          <p:nvPr>
            <p:ph type="title"/>
          </p:nvPr>
        </p:nvSpPr>
        <p:spPr>
          <a:xfrm>
            <a:off x="1468275" y="2648225"/>
            <a:ext cx="6207600" cy="128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300">
                <a:latin typeface="Pontano Sans"/>
                <a:ea typeface="Pontano Sans"/>
                <a:cs typeface="Pontano Sans"/>
                <a:sym typeface="Pontan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subTitle" idx="1"/>
          </p:nvPr>
        </p:nvSpPr>
        <p:spPr>
          <a:xfrm>
            <a:off x="3391100" y="4289250"/>
            <a:ext cx="2372700" cy="2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ExtraBold"/>
              <a:buNone/>
              <a:defRPr sz="16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720000" y="2963425"/>
            <a:ext cx="3131100" cy="74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225075"/>
            <a:ext cx="31293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4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85000"/>
              </a:buClr>
              <a:buSzPts val="12000"/>
              <a:buNone/>
              <a:defRPr sz="12000">
                <a:solidFill>
                  <a:srgbClr val="F85000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6" name="Google Shape;66;p9"/>
          <p:cNvSpPr txBox="1">
            <a:spLocks noGrp="1"/>
          </p:cNvSpPr>
          <p:nvPr>
            <p:ph type="subTitle" idx="1"/>
          </p:nvPr>
        </p:nvSpPr>
        <p:spPr>
          <a:xfrm>
            <a:off x="720000" y="3706525"/>
            <a:ext cx="3131100" cy="62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7" name="Google Shape;67;p9"/>
          <p:cNvGrpSpPr/>
          <p:nvPr/>
        </p:nvGrpSpPr>
        <p:grpSpPr>
          <a:xfrm>
            <a:off x="-12427" y="-5227"/>
            <a:ext cx="9168854" cy="5153954"/>
            <a:chOff x="-5227" y="-5227"/>
            <a:chExt cx="9168854" cy="5153954"/>
          </a:xfrm>
        </p:grpSpPr>
        <p:sp>
          <p:nvSpPr>
            <p:cNvPr id="68" name="Google Shape;68;p9"/>
            <p:cNvSpPr/>
            <p:nvPr/>
          </p:nvSpPr>
          <p:spPr>
            <a:xfrm>
              <a:off x="0" y="-52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9"/>
            <p:cNvSpPr/>
            <p:nvPr/>
          </p:nvSpPr>
          <p:spPr>
            <a:xfrm>
              <a:off x="0" y="4871827"/>
              <a:ext cx="91584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9"/>
            <p:cNvSpPr/>
            <p:nvPr/>
          </p:nvSpPr>
          <p:spPr>
            <a:xfrm rot="5400000">
              <a:off x="-24302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9"/>
            <p:cNvSpPr/>
            <p:nvPr/>
          </p:nvSpPr>
          <p:spPr>
            <a:xfrm rot="5400000">
              <a:off x="6461677" y="2441600"/>
              <a:ext cx="5127000" cy="27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>
            <a:spLocks noGrp="1"/>
          </p:cNvSpPr>
          <p:nvPr>
            <p:ph type="body" idx="1"/>
          </p:nvPr>
        </p:nvSpPr>
        <p:spPr>
          <a:xfrm>
            <a:off x="3348688" y="4097075"/>
            <a:ext cx="2446500" cy="50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"/>
          <p:cNvSpPr/>
          <p:nvPr/>
        </p:nvSpPr>
        <p:spPr>
          <a:xfrm rot="-146148">
            <a:off x="3259764" y="-30185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6" name="Google Shape;76;p10"/>
          <p:cNvSpPr/>
          <p:nvPr/>
        </p:nvSpPr>
        <p:spPr>
          <a:xfrm rot="-146148">
            <a:off x="-77741" y="-347814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7" name="Google Shape;77;p10"/>
          <p:cNvSpPr/>
          <p:nvPr/>
        </p:nvSpPr>
        <p:spPr>
          <a:xfrm rot="-146148">
            <a:off x="3139223" y="-296728"/>
            <a:ext cx="7150500" cy="1601306"/>
          </a:xfrm>
          <a:custGeom>
            <a:avLst/>
            <a:gdLst/>
            <a:ahLst/>
            <a:cxnLst/>
            <a:rect l="l" t="t" r="r" b="b"/>
            <a:pathLst>
              <a:path w="286019" h="64052" extrusionOk="0">
                <a:moveTo>
                  <a:pt x="0" y="0"/>
                </a:moveTo>
                <a:cubicBezTo>
                  <a:pt x="12283" y="6142"/>
                  <a:pt x="52641" y="35679"/>
                  <a:pt x="73698" y="36849"/>
                </a:cubicBezTo>
                <a:cubicBezTo>
                  <a:pt x="94755" y="38019"/>
                  <a:pt x="109451" y="2486"/>
                  <a:pt x="126340" y="7019"/>
                </a:cubicBezTo>
                <a:cubicBezTo>
                  <a:pt x="143229" y="11552"/>
                  <a:pt x="154708" y="63462"/>
                  <a:pt x="175033" y="64047"/>
                </a:cubicBezTo>
                <a:cubicBezTo>
                  <a:pt x="195358" y="64632"/>
                  <a:pt x="229794" y="18351"/>
                  <a:pt x="248292" y="10528"/>
                </a:cubicBezTo>
                <a:cubicBezTo>
                  <a:pt x="266790" y="2705"/>
                  <a:pt x="279731" y="16011"/>
                  <a:pt x="286019" y="17108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8" name="Google Shape;78;p10"/>
          <p:cNvSpPr/>
          <p:nvPr/>
        </p:nvSpPr>
        <p:spPr>
          <a:xfrm rot="-146148">
            <a:off x="-198282" y="-342685"/>
            <a:ext cx="4288115" cy="1213579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Poppins ExtraBold"/>
              <a:buNone/>
              <a:defRPr sz="2800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Poppins ExtraBold"/>
              <a:buNone/>
              <a:defRPr sz="2800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Poppins ExtraBold"/>
              <a:buNone/>
              <a:defRPr sz="2800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Poppins ExtraBold"/>
              <a:buNone/>
              <a:defRPr sz="2800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Poppins ExtraBold"/>
              <a:buNone/>
              <a:defRPr sz="2800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Poppins ExtraBold"/>
              <a:buNone/>
              <a:defRPr sz="2800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Poppins ExtraBold"/>
              <a:buNone/>
              <a:defRPr sz="2800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Poppins ExtraBold"/>
              <a:buNone/>
              <a:defRPr sz="2800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Poppins ExtraBold"/>
              <a:buNone/>
              <a:defRPr sz="2800">
                <a:solidFill>
                  <a:srgbClr val="434343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669450"/>
            <a:ext cx="7704000" cy="29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Pontano Sans"/>
              <a:buChar char="●"/>
              <a:defRPr sz="1800"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ntano Sans"/>
              <a:buChar char="○"/>
              <a:defRPr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ntano Sans"/>
              <a:buChar char="■"/>
              <a:defRPr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ntano Sans"/>
              <a:buChar char="●"/>
              <a:defRPr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ntano Sans"/>
              <a:buChar char="○"/>
              <a:defRPr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ntano Sans"/>
              <a:buChar char="■"/>
              <a:defRPr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ntano Sans"/>
              <a:buChar char="●"/>
              <a:defRPr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ntano Sans"/>
              <a:buChar char="○"/>
              <a:defRPr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ntano Sans"/>
              <a:buChar char="■"/>
              <a:defRPr>
                <a:solidFill>
                  <a:srgbClr val="434343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orient="horz" pos="290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pos="167">
          <p15:clr>
            <a:srgbClr val="EA4335"/>
          </p15:clr>
        </p15:guide>
        <p15:guide id="6" orient="horz" pos="171">
          <p15:clr>
            <a:srgbClr val="EA4335"/>
          </p15:clr>
        </p15:guide>
        <p15:guide id="7" pos="5593">
          <p15:clr>
            <a:srgbClr val="EA4335"/>
          </p15:clr>
        </p15:guide>
        <p15:guide id="8" orient="horz" pos="3069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8"/>
          <p:cNvSpPr/>
          <p:nvPr/>
        </p:nvSpPr>
        <p:spPr>
          <a:xfrm rot="5400000" flipH="1">
            <a:off x="1755650" y="647625"/>
            <a:ext cx="2331900" cy="58434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17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8"/>
          <p:cNvSpPr txBox="1">
            <a:spLocks noGrp="1"/>
          </p:cNvSpPr>
          <p:nvPr>
            <p:ph type="ctrTitle"/>
          </p:nvPr>
        </p:nvSpPr>
        <p:spPr>
          <a:xfrm>
            <a:off x="249073" y="2430874"/>
            <a:ext cx="5190381" cy="199894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sz="3600">
                <a:ea typeface="Calibri"/>
              </a:rPr>
              <a:t>Application de suivi nutritionnel pour les personnes TDAH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0"/>
          <p:cNvPicPr preferRelativeResize="0"/>
          <p:nvPr/>
        </p:nvPicPr>
        <p:blipFill rotWithShape="1">
          <a:blip r:embed="rId3">
            <a:alphaModFix/>
          </a:blip>
          <a:srcRect t="14166" b="64705"/>
          <a:stretch/>
        </p:blipFill>
        <p:spPr>
          <a:xfrm flipH="1">
            <a:off x="264775" y="271800"/>
            <a:ext cx="6355236" cy="1023902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0"/>
          <p:cNvSpPr/>
          <p:nvPr/>
        </p:nvSpPr>
        <p:spPr>
          <a:xfrm>
            <a:off x="661100" y="825450"/>
            <a:ext cx="5835000" cy="572700"/>
          </a:xfrm>
          <a:prstGeom prst="roundRect">
            <a:avLst>
              <a:gd name="adj" fmla="val 50000"/>
            </a:avLst>
          </a:prstGeom>
          <a:solidFill>
            <a:srgbClr val="217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30"/>
          <p:cNvSpPr txBox="1">
            <a:spLocks noGrp="1"/>
          </p:cNvSpPr>
          <p:nvPr>
            <p:ph type="title"/>
          </p:nvPr>
        </p:nvSpPr>
        <p:spPr>
          <a:xfrm>
            <a:off x="720000" y="812500"/>
            <a:ext cx="3868200" cy="4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solidFill>
                  <a:schemeClr val="lt1"/>
                </a:solidFill>
              </a:rPr>
              <a:t>Problématique</a:t>
            </a:r>
          </a:p>
        </p:txBody>
      </p:sp>
      <p:sp>
        <p:nvSpPr>
          <p:cNvPr id="269" name="Google Shape;269;p30"/>
          <p:cNvSpPr/>
          <p:nvPr/>
        </p:nvSpPr>
        <p:spPr>
          <a:xfrm>
            <a:off x="-219350" y="-248466"/>
            <a:ext cx="4288100" cy="1213575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270" name="Google Shape;270;p30"/>
          <p:cNvGrpSpPr/>
          <p:nvPr/>
        </p:nvGrpSpPr>
        <p:grpSpPr>
          <a:xfrm>
            <a:off x="2857984" y="0"/>
            <a:ext cx="7271125" cy="1601300"/>
            <a:chOff x="2983000" y="0"/>
            <a:chExt cx="7271125" cy="1601300"/>
          </a:xfrm>
        </p:grpSpPr>
        <p:sp>
          <p:nvSpPr>
            <p:cNvPr id="271" name="Google Shape;271;p30"/>
            <p:cNvSpPr/>
            <p:nvPr/>
          </p:nvSpPr>
          <p:spPr>
            <a:xfrm>
              <a:off x="3103650" y="0"/>
              <a:ext cx="7150475" cy="1601300"/>
            </a:xfrm>
            <a:custGeom>
              <a:avLst/>
              <a:gdLst/>
              <a:ahLst/>
              <a:cxnLst/>
              <a:rect l="l" t="t" r="r" b="b"/>
              <a:pathLst>
                <a:path w="286019" h="64052" extrusionOk="0">
                  <a:moveTo>
                    <a:pt x="0" y="0"/>
                  </a:moveTo>
                  <a:cubicBezTo>
                    <a:pt x="12283" y="6142"/>
                    <a:pt x="52641" y="35679"/>
                    <a:pt x="73698" y="36849"/>
                  </a:cubicBezTo>
                  <a:cubicBezTo>
                    <a:pt x="94755" y="38019"/>
                    <a:pt x="109451" y="2486"/>
                    <a:pt x="126340" y="7019"/>
                  </a:cubicBezTo>
                  <a:cubicBezTo>
                    <a:pt x="143229" y="11552"/>
                    <a:pt x="154708" y="63462"/>
                    <a:pt x="175033" y="64047"/>
                  </a:cubicBezTo>
                  <a:cubicBezTo>
                    <a:pt x="195358" y="64632"/>
                    <a:pt x="229794" y="18351"/>
                    <a:pt x="248292" y="10528"/>
                  </a:cubicBezTo>
                  <a:cubicBezTo>
                    <a:pt x="266790" y="2705"/>
                    <a:pt x="279731" y="16011"/>
                    <a:pt x="286019" y="17108"/>
                  </a:cubicBez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72" name="Google Shape;272;p30"/>
            <p:cNvSpPr/>
            <p:nvPr/>
          </p:nvSpPr>
          <p:spPr>
            <a:xfrm>
              <a:off x="2983000" y="0"/>
              <a:ext cx="7150475" cy="1601300"/>
            </a:xfrm>
            <a:custGeom>
              <a:avLst/>
              <a:gdLst/>
              <a:ahLst/>
              <a:cxnLst/>
              <a:rect l="l" t="t" r="r" b="b"/>
              <a:pathLst>
                <a:path w="286019" h="64052" extrusionOk="0">
                  <a:moveTo>
                    <a:pt x="0" y="0"/>
                  </a:moveTo>
                  <a:cubicBezTo>
                    <a:pt x="12283" y="6142"/>
                    <a:pt x="52641" y="35679"/>
                    <a:pt x="73698" y="36849"/>
                  </a:cubicBezTo>
                  <a:cubicBezTo>
                    <a:pt x="94755" y="38019"/>
                    <a:pt x="109451" y="2486"/>
                    <a:pt x="126340" y="7019"/>
                  </a:cubicBezTo>
                  <a:cubicBezTo>
                    <a:pt x="143229" y="11552"/>
                    <a:pt x="154708" y="63462"/>
                    <a:pt x="175033" y="64047"/>
                  </a:cubicBezTo>
                  <a:cubicBezTo>
                    <a:pt x="195358" y="64632"/>
                    <a:pt x="229794" y="18351"/>
                    <a:pt x="248292" y="10528"/>
                  </a:cubicBezTo>
                  <a:cubicBezTo>
                    <a:pt x="266790" y="2705"/>
                    <a:pt x="279731" y="16011"/>
                    <a:pt x="286019" y="17108"/>
                  </a:cubicBezTo>
                </a:path>
              </a:pathLst>
            </a:cu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273" name="Google Shape;273;p30"/>
          <p:cNvSpPr/>
          <p:nvPr/>
        </p:nvSpPr>
        <p:spPr>
          <a:xfrm>
            <a:off x="-340000" y="-248466"/>
            <a:ext cx="4288100" cy="1213575"/>
          </a:xfrm>
          <a:custGeom>
            <a:avLst/>
            <a:gdLst/>
            <a:ahLst/>
            <a:cxnLst/>
            <a:rect l="l" t="t" r="r" b="b"/>
            <a:pathLst>
              <a:path w="171524" h="48543" extrusionOk="0">
                <a:moveTo>
                  <a:pt x="0" y="48543"/>
                </a:moveTo>
                <a:cubicBezTo>
                  <a:pt x="13745" y="40793"/>
                  <a:pt x="53885" y="8696"/>
                  <a:pt x="82472" y="2043"/>
                </a:cubicBezTo>
                <a:cubicBezTo>
                  <a:pt x="111059" y="-4610"/>
                  <a:pt x="156682" y="7526"/>
                  <a:pt x="171524" y="8623"/>
                </a:cubicBezTo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1E32802-F224-0FEE-B6AE-DFCFF5163E17}"/>
              </a:ext>
            </a:extLst>
          </p:cNvPr>
          <p:cNvSpPr txBox="1"/>
          <p:nvPr/>
        </p:nvSpPr>
        <p:spPr>
          <a:xfrm>
            <a:off x="1245521" y="1406212"/>
            <a:ext cx="5366647" cy="10424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000">
                <a:solidFill>
                  <a:schemeClr val="tx1"/>
                </a:solidFill>
              </a:rPr>
              <a:t>Le TDAH complique l’alimentation qui s'aggrave lui-même. </a:t>
            </a:r>
            <a:endParaRPr lang="en-US">
              <a:solidFill>
                <a:schemeClr val="tx1"/>
              </a:solidFill>
            </a:endParaRPr>
          </a:p>
          <a:p>
            <a:pPr algn="ctr"/>
            <a:r>
              <a:rPr lang="fr-FR" sz="2000">
                <a:solidFill>
                  <a:schemeClr val="tx1"/>
                </a:solidFill>
              </a:rPr>
              <a:t>Comment rompre ce cercle ?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Google Shape;338;p33">
            <a:extLst>
              <a:ext uri="{FF2B5EF4-FFF2-40B4-BE49-F238E27FC236}">
                <a16:creationId xmlns:a16="http://schemas.microsoft.com/office/drawing/2014/main" id="{3F877962-BF03-2AFE-EC02-001315A43C3C}"/>
              </a:ext>
            </a:extLst>
          </p:cNvPr>
          <p:cNvSpPr/>
          <p:nvPr/>
        </p:nvSpPr>
        <p:spPr>
          <a:xfrm>
            <a:off x="439512" y="1521956"/>
            <a:ext cx="807900" cy="726258"/>
          </a:xfrm>
          <a:prstGeom prst="ellipse">
            <a:avLst/>
          </a:prstGeom>
          <a:solidFill>
            <a:srgbClr val="C40A0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FE3759A-A15C-6A39-D550-3CD1F56AB8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7128536"/>
              </p:ext>
            </p:extLst>
          </p:nvPr>
        </p:nvGraphicFramePr>
        <p:xfrm>
          <a:off x="437554" y="2428875"/>
          <a:ext cx="8445261" cy="2564468"/>
        </p:xfrm>
        <a:graphic>
          <a:graphicData uri="http://schemas.openxmlformats.org/drawingml/2006/table">
            <a:tbl>
              <a:tblPr firstRow="1" bandRow="1">
                <a:tableStyleId>{0269B1D0-B80B-4706-A830-47FF1F6B723C}</a:tableStyleId>
              </a:tblPr>
              <a:tblGrid>
                <a:gridCol w="3018208">
                  <a:extLst>
                    <a:ext uri="{9D8B030D-6E8A-4147-A177-3AD203B41FA5}">
                      <a16:colId xmlns:a16="http://schemas.microsoft.com/office/drawing/2014/main" val="3221263941"/>
                    </a:ext>
                  </a:extLst>
                </a:gridCol>
                <a:gridCol w="5427053">
                  <a:extLst>
                    <a:ext uri="{9D8B030D-6E8A-4147-A177-3AD203B41FA5}">
                      <a16:colId xmlns:a16="http://schemas.microsoft.com/office/drawing/2014/main" val="3752196485"/>
                    </a:ext>
                  </a:extLst>
                </a:gridCol>
              </a:tblGrid>
              <a:tr h="446105">
                <a:tc gridSpan="2">
                  <a:txBody>
                    <a:bodyPr/>
                    <a:lstStyle/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None/>
                      </a:pPr>
                      <a:r>
                        <a:rPr lang="fr-FR" sz="1600" b="1" i="0" u="none" strike="noStrike" noProof="0">
                          <a:solidFill>
                            <a:schemeClr val="bg1"/>
                          </a:solidFill>
                          <a:latin typeface="Arial"/>
                        </a:rPr>
                        <a:t>1 adulte sur 20 a un TDAH</a:t>
                      </a:r>
                      <a:endParaRPr lang="en-US" sz="1600" b="1" i="0" u="none" strike="noStrike" noProof="0">
                        <a:solidFill>
                          <a:schemeClr val="bg1"/>
                        </a:solidFill>
                        <a:latin typeface="Arial"/>
                      </a:endParaRPr>
                    </a:p>
                  </a:txBody>
                  <a:tcPr anchor="ctr">
                    <a:lnL w="28575">
                      <a:solidFill>
                        <a:schemeClr val="tx1"/>
                      </a:solidFill>
                    </a:lnL>
                    <a:lnR w="28575">
                      <a:solidFill>
                        <a:schemeClr val="tx1"/>
                      </a:solidFill>
                    </a:lnR>
                    <a:lnT w="28575">
                      <a:solidFill>
                        <a:schemeClr val="tx1"/>
                      </a:solidFill>
                    </a:lnT>
                    <a:lnB w="28575">
                      <a:solidFill>
                        <a:schemeClr val="tx1"/>
                      </a:solidFill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7999642"/>
                  </a:ext>
                </a:extLst>
              </a:tr>
              <a:tr h="503055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Type de Symptômes</a:t>
                      </a:r>
                      <a:endParaRPr lang="fr-FR" noProof="0"/>
                    </a:p>
                  </a:txBody>
                  <a:tcPr anchor="ctr">
                    <a:lnL w="28575">
                      <a:solidFill>
                        <a:schemeClr val="tx1"/>
                      </a:solidFill>
                    </a:lnL>
                    <a:lnR w="28575">
                      <a:solidFill>
                        <a:schemeClr val="tx1"/>
                      </a:solidFill>
                    </a:lnR>
                    <a:lnT w="28575">
                      <a:solidFill>
                        <a:schemeClr val="tx1"/>
                      </a:solidFill>
                    </a:lnT>
                    <a:lnB w="28575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Oubli, Impulsivité, </a:t>
                      </a:r>
                      <a:r>
                        <a:rPr lang="fr-FR" sz="1400" b="0" i="0" u="none" strike="noStrike" noProof="0" err="1">
                          <a:solidFill>
                            <a:srgbClr val="000000"/>
                          </a:solidFill>
                          <a:latin typeface="Arial"/>
                        </a:rPr>
                        <a:t>Hyperfocus</a:t>
                      </a: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, T</a:t>
                      </a: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</a:rPr>
                        <a:t>roubles de l’organisation, de la motivation</a:t>
                      </a:r>
                      <a:endParaRPr lang="fr-FR" b="0" noProof="0" err="1"/>
                    </a:p>
                  </a:txBody>
                  <a:tcPr anchor="ctr">
                    <a:lnL w="28575">
                      <a:solidFill>
                        <a:schemeClr val="tx1"/>
                      </a:solidFill>
                    </a:lnL>
                    <a:lnR w="28575">
                      <a:solidFill>
                        <a:schemeClr val="tx1"/>
                      </a:solidFill>
                    </a:lnR>
                    <a:lnT w="28575">
                      <a:solidFill>
                        <a:schemeClr val="tx1"/>
                      </a:solidFill>
                    </a:lnT>
                    <a:lnB w="2857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7480346"/>
                  </a:ext>
                </a:extLst>
              </a:tr>
              <a:tr h="360681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Déséquilibres alimentaires</a:t>
                      </a:r>
                      <a:endParaRPr lang="fr-FR" noProof="0"/>
                    </a:p>
                  </a:txBody>
                  <a:tcPr anchor="ctr">
                    <a:lnL w="28575">
                      <a:solidFill>
                        <a:schemeClr val="tx1"/>
                      </a:solidFill>
                    </a:lnL>
                    <a:lnR w="28575">
                      <a:solidFill>
                        <a:schemeClr val="tx1"/>
                      </a:solidFill>
                    </a:lnR>
                    <a:lnT w="28575">
                      <a:solidFill>
                        <a:schemeClr val="tx1"/>
                      </a:solidFill>
                    </a:lnT>
                    <a:lnB w="28575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Repas sautés, Sucres rapides</a:t>
                      </a:r>
                      <a:endParaRPr lang="fr-FR" noProof="0"/>
                    </a:p>
                  </a:txBody>
                  <a:tcPr anchor="ctr">
                    <a:lnL w="28575">
                      <a:solidFill>
                        <a:schemeClr val="tx1"/>
                      </a:solidFill>
                    </a:lnL>
                    <a:lnR w="28575">
                      <a:solidFill>
                        <a:schemeClr val="tx1"/>
                      </a:solidFill>
                    </a:lnR>
                    <a:lnT w="28575">
                      <a:solidFill>
                        <a:schemeClr val="tx1"/>
                      </a:solidFill>
                    </a:lnT>
                    <a:lnB w="2857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3771456"/>
                  </a:ext>
                </a:extLst>
              </a:tr>
              <a:tr h="360681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Aggravation des symptômes</a:t>
                      </a:r>
                      <a:endParaRPr lang="fr-FR" noProof="0"/>
                    </a:p>
                  </a:txBody>
                  <a:tcPr anchor="ctr">
                    <a:lnL w="28575">
                      <a:solidFill>
                        <a:schemeClr val="tx1"/>
                      </a:solidFill>
                    </a:lnL>
                    <a:lnR w="28575">
                      <a:solidFill>
                        <a:schemeClr val="tx1"/>
                      </a:solidFill>
                    </a:lnR>
                    <a:lnT w="28575">
                      <a:solidFill>
                        <a:schemeClr val="tx1"/>
                      </a:solidFill>
                    </a:lnT>
                    <a:lnB w="28575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Fatigue, Troubles concentration</a:t>
                      </a:r>
                      <a:endParaRPr lang="fr-FR" noProof="0"/>
                    </a:p>
                  </a:txBody>
                  <a:tcPr anchor="ctr">
                    <a:lnL w="28575">
                      <a:solidFill>
                        <a:schemeClr val="tx1"/>
                      </a:solidFill>
                    </a:lnL>
                    <a:lnR w="28575">
                      <a:solidFill>
                        <a:schemeClr val="tx1"/>
                      </a:solidFill>
                    </a:lnR>
                    <a:lnT w="28575">
                      <a:solidFill>
                        <a:schemeClr val="tx1"/>
                      </a:solidFill>
                    </a:lnT>
                    <a:lnB w="2857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1547484"/>
                  </a:ext>
                </a:extLst>
              </a:tr>
              <a:tr h="360681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Nouveaux déséquilibres</a:t>
                      </a:r>
                      <a:endParaRPr lang="fr-FR" noProof="0"/>
                    </a:p>
                  </a:txBody>
                  <a:tcPr anchor="ctr">
                    <a:lnL w="28575">
                      <a:solidFill>
                        <a:schemeClr val="tx1"/>
                      </a:solidFill>
                    </a:lnL>
                    <a:lnR w="28575">
                      <a:solidFill>
                        <a:schemeClr val="tx1"/>
                      </a:solidFill>
                    </a:lnR>
                    <a:lnT w="28575">
                      <a:solidFill>
                        <a:schemeClr val="tx1"/>
                      </a:solidFill>
                    </a:lnT>
                    <a:lnB w="28575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Carences, Compulsions</a:t>
                      </a:r>
                      <a:endParaRPr lang="fr-FR" noProof="0"/>
                    </a:p>
                  </a:txBody>
                  <a:tcPr anchor="ctr">
                    <a:lnL w="28575">
                      <a:solidFill>
                        <a:schemeClr val="tx1"/>
                      </a:solidFill>
                    </a:lnL>
                    <a:lnR w="28575">
                      <a:solidFill>
                        <a:schemeClr val="tx1"/>
                      </a:solidFill>
                    </a:lnR>
                    <a:lnT w="28575">
                      <a:solidFill>
                        <a:schemeClr val="tx1"/>
                      </a:solidFill>
                    </a:lnT>
                    <a:lnB w="2857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5810805"/>
                  </a:ext>
                </a:extLst>
              </a:tr>
              <a:tr h="503055">
                <a:tc>
                  <a:txBody>
                    <a:bodyPr/>
                    <a:lstStyle/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None/>
                      </a:pP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Les applications existantes</a:t>
                      </a:r>
                    </a:p>
                    <a:p>
                      <a:pPr lvl="0" algn="ctr">
                        <a:buNone/>
                      </a:pPr>
                      <a:endParaRPr lang="fr-FR" noProof="0"/>
                    </a:p>
                  </a:txBody>
                  <a:tcPr anchor="ctr">
                    <a:lnL w="28575">
                      <a:solidFill>
                        <a:schemeClr val="tx1"/>
                      </a:solidFill>
                    </a:lnL>
                    <a:lnR w="28575">
                      <a:solidFill>
                        <a:schemeClr val="tx1"/>
                      </a:solidFill>
                    </a:lnR>
                    <a:lnT w="28575">
                      <a:solidFill>
                        <a:schemeClr val="tx1"/>
                      </a:solidFill>
                    </a:lnT>
                    <a:lnB w="28575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Trop complexes ou mal adaptées, </a:t>
                      </a:r>
                      <a:endParaRPr lang="fr-FR"/>
                    </a:p>
                    <a:p>
                      <a:pPr lvl="0" algn="ctr">
                        <a:buNone/>
                      </a:pPr>
                      <a:r>
                        <a:rPr lang="fr-FR" sz="1400" b="0" i="0" u="none" strike="noStrike" noProof="0">
                          <a:solidFill>
                            <a:srgbClr val="000000"/>
                          </a:solidFill>
                        </a:rPr>
                        <a:t>Conçues pour des profils </a:t>
                      </a:r>
                      <a:r>
                        <a:rPr lang="fr-FR" sz="1400" b="1" i="0" u="none" strike="noStrike" noProof="0">
                          <a:solidFill>
                            <a:srgbClr val="000000"/>
                          </a:solidFill>
                        </a:rPr>
                        <a:t>neurotypiques</a:t>
                      </a:r>
                      <a:endParaRPr lang="fr-FR"/>
                    </a:p>
                  </a:txBody>
                  <a:tcPr anchor="ctr">
                    <a:lnL w="28575">
                      <a:solidFill>
                        <a:schemeClr val="tx1"/>
                      </a:solidFill>
                    </a:lnL>
                    <a:lnR w="28575">
                      <a:solidFill>
                        <a:schemeClr val="tx1"/>
                      </a:solidFill>
                    </a:lnR>
                    <a:lnT w="28575">
                      <a:solidFill>
                        <a:schemeClr val="tx1"/>
                      </a:solidFill>
                    </a:lnT>
                    <a:lnB w="28575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3576069"/>
                  </a:ext>
                </a:extLst>
              </a:tr>
            </a:tbl>
          </a:graphicData>
        </a:graphic>
      </p:graphicFrame>
      <p:grpSp>
        <p:nvGrpSpPr>
          <p:cNvPr id="3" name="Google Shape;10498;p66">
            <a:extLst>
              <a:ext uri="{FF2B5EF4-FFF2-40B4-BE49-F238E27FC236}">
                <a16:creationId xmlns:a16="http://schemas.microsoft.com/office/drawing/2014/main" id="{C92F2C12-0C3C-19F0-C9BE-13C1FB6644E9}"/>
              </a:ext>
            </a:extLst>
          </p:cNvPr>
          <p:cNvGrpSpPr/>
          <p:nvPr/>
        </p:nvGrpSpPr>
        <p:grpSpPr>
          <a:xfrm>
            <a:off x="609375" y="1663263"/>
            <a:ext cx="491518" cy="461091"/>
            <a:chOff x="3040984" y="3681059"/>
            <a:chExt cx="356164" cy="355815"/>
          </a:xfrm>
        </p:grpSpPr>
        <p:sp>
          <p:nvSpPr>
            <p:cNvPr id="4" name="Google Shape;10499;p66">
              <a:extLst>
                <a:ext uri="{FF2B5EF4-FFF2-40B4-BE49-F238E27FC236}">
                  <a16:creationId xmlns:a16="http://schemas.microsoft.com/office/drawing/2014/main" id="{E39FB486-EF0B-7A62-0EF6-FB4E22752C19}"/>
                </a:ext>
              </a:extLst>
            </p:cNvPr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" name="Google Shape;10500;p66">
              <a:extLst>
                <a:ext uri="{FF2B5EF4-FFF2-40B4-BE49-F238E27FC236}">
                  <a16:creationId xmlns:a16="http://schemas.microsoft.com/office/drawing/2014/main" id="{BC41CC7D-4DDE-3C05-985B-FCF6A8BFA63C}"/>
                </a:ext>
              </a:extLst>
            </p:cNvPr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2" name="Google Shape;10501;p66">
              <a:extLst>
                <a:ext uri="{FF2B5EF4-FFF2-40B4-BE49-F238E27FC236}">
                  <a16:creationId xmlns:a16="http://schemas.microsoft.com/office/drawing/2014/main" id="{5ED15EA8-C07F-DAB7-BA6D-8006C535824E}"/>
                </a:ext>
              </a:extLst>
            </p:cNvPr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pic>
        <p:nvPicPr>
          <p:cNvPr id="24" name="Image 23" descr="Une image contenant texte, cercle, horloge, illustration&#10;&#10;Le contenu généré par l’IA peut être incorrect.">
            <a:extLst>
              <a:ext uri="{FF2B5EF4-FFF2-40B4-BE49-F238E27FC236}">
                <a16:creationId xmlns:a16="http://schemas.microsoft.com/office/drawing/2014/main" id="{19352702-CA55-46FE-BC56-F5BC696CD0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8024" y="77255"/>
            <a:ext cx="2196193" cy="20900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" grpId="0" animBg="1"/>
      <p:bldP spid="258" grpId="0"/>
      <p:bldP spid="27" grpId="0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4C2145-C6EF-7AD0-CE6F-5B482B50DD40}"/>
              </a:ext>
            </a:extLst>
          </p:cNvPr>
          <p:cNvSpPr/>
          <p:nvPr/>
        </p:nvSpPr>
        <p:spPr>
          <a:xfrm>
            <a:off x="772381" y="2292841"/>
            <a:ext cx="7606237" cy="52052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" name="Google Shape;338;p33"/>
          <p:cNvSpPr/>
          <p:nvPr/>
        </p:nvSpPr>
        <p:spPr>
          <a:xfrm>
            <a:off x="331160" y="81463"/>
            <a:ext cx="922200" cy="9222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33"/>
          <p:cNvSpPr/>
          <p:nvPr/>
        </p:nvSpPr>
        <p:spPr>
          <a:xfrm>
            <a:off x="5359126" y="277195"/>
            <a:ext cx="2358900" cy="464700"/>
          </a:xfrm>
          <a:prstGeom prst="roundRect">
            <a:avLst>
              <a:gd name="adj" fmla="val 50000"/>
            </a:avLst>
          </a:prstGeom>
          <a:solidFill>
            <a:srgbClr val="82B1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33"/>
          <p:cNvSpPr/>
          <p:nvPr/>
        </p:nvSpPr>
        <p:spPr>
          <a:xfrm>
            <a:off x="1175500" y="302347"/>
            <a:ext cx="2873010" cy="46758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sz="1200">
                <a:solidFill>
                  <a:srgbClr val="F8FAFF"/>
                </a:solidFill>
                <a:latin typeface="Poppins ExtraBold"/>
                <a:cs typeface="Poppins ExtraBold"/>
              </a:rPr>
              <a:t>Mieux gérer les symptômes TDAH</a:t>
            </a:r>
            <a:endParaRPr lang="fr-FR" sz="1200">
              <a:latin typeface="Poppins ExtraBold"/>
              <a:cs typeface="Poppins ExtraBold"/>
            </a:endParaRPr>
          </a:p>
        </p:txBody>
      </p:sp>
      <p:sp>
        <p:nvSpPr>
          <p:cNvPr id="341" name="Google Shape;341;p33"/>
          <p:cNvSpPr/>
          <p:nvPr/>
        </p:nvSpPr>
        <p:spPr>
          <a:xfrm>
            <a:off x="5421547" y="3150791"/>
            <a:ext cx="2304890" cy="456536"/>
          </a:xfrm>
          <a:prstGeom prst="roundRect">
            <a:avLst>
              <a:gd name="adj" fmla="val 5000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33"/>
          <p:cNvSpPr txBox="1">
            <a:spLocks noGrp="1"/>
          </p:cNvSpPr>
          <p:nvPr>
            <p:ph type="title"/>
          </p:nvPr>
        </p:nvSpPr>
        <p:spPr>
          <a:xfrm>
            <a:off x="523838" y="2260740"/>
            <a:ext cx="8273242" cy="5616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b="1">
                <a:solidFill>
                  <a:schemeClr val="bg1"/>
                </a:solidFill>
              </a:rPr>
              <a:t>Solutions </a:t>
            </a:r>
            <a:br>
              <a:rPr lang="en" sz="1800" b="1"/>
            </a:br>
            <a:r>
              <a:rPr lang="en" sz="1200">
                <a:solidFill>
                  <a:schemeClr val="bg1"/>
                </a:solidFill>
              </a:rPr>
              <a:t>"</a:t>
            </a:r>
            <a:r>
              <a:rPr lang="en" sz="1100">
                <a:solidFill>
                  <a:schemeClr val="bg1"/>
                </a:solidFill>
              </a:rPr>
              <a:t>Pas </a:t>
            </a:r>
            <a:r>
              <a:rPr lang="en" sz="1100" err="1">
                <a:solidFill>
                  <a:schemeClr val="bg1"/>
                </a:solidFill>
              </a:rPr>
              <a:t>une</a:t>
            </a:r>
            <a:r>
              <a:rPr lang="en" sz="1100">
                <a:solidFill>
                  <a:schemeClr val="bg1"/>
                </a:solidFill>
              </a:rPr>
              <a:t> app de plus, </a:t>
            </a:r>
            <a:r>
              <a:rPr lang="en" sz="1100" err="1">
                <a:solidFill>
                  <a:schemeClr val="bg1"/>
                </a:solidFill>
              </a:rPr>
              <a:t>une</a:t>
            </a:r>
            <a:r>
              <a:rPr lang="en" sz="1100">
                <a:solidFill>
                  <a:schemeClr val="bg1"/>
                </a:solidFill>
              </a:rPr>
              <a:t> app </a:t>
            </a:r>
            <a:r>
              <a:rPr lang="en" sz="1100" err="1">
                <a:solidFill>
                  <a:schemeClr val="bg1"/>
                </a:solidFill>
              </a:rPr>
              <a:t>conçue</a:t>
            </a:r>
            <a:r>
              <a:rPr lang="en" sz="1100">
                <a:solidFill>
                  <a:schemeClr val="bg1"/>
                </a:solidFill>
              </a:rPr>
              <a:t> pour </a:t>
            </a:r>
            <a:r>
              <a:rPr lang="en" sz="1100" err="1">
                <a:solidFill>
                  <a:schemeClr val="bg1"/>
                </a:solidFill>
              </a:rPr>
              <a:t>moi</a:t>
            </a:r>
            <a:r>
              <a:rPr lang="en" sz="1100">
                <a:solidFill>
                  <a:schemeClr val="bg1"/>
                </a:solidFill>
              </a:rPr>
              <a:t>"   -&gt;  pensée pour le </a:t>
            </a:r>
            <a:r>
              <a:rPr lang="en" sz="1100" err="1">
                <a:solidFill>
                  <a:schemeClr val="bg1"/>
                </a:solidFill>
              </a:rPr>
              <a:t>cerveau</a:t>
            </a:r>
            <a:r>
              <a:rPr lang="en" sz="1100">
                <a:solidFill>
                  <a:schemeClr val="bg1"/>
                </a:solidFill>
              </a:rPr>
              <a:t> TDAH, pas </a:t>
            </a:r>
            <a:r>
              <a:rPr lang="en" sz="1100" err="1">
                <a:solidFill>
                  <a:schemeClr val="bg1"/>
                </a:solidFill>
              </a:rPr>
              <a:t>contre</a:t>
            </a:r>
            <a:r>
              <a:rPr lang="en" sz="1100">
                <a:solidFill>
                  <a:schemeClr val="bg1"/>
                </a:solidFill>
              </a:rPr>
              <a:t> </a:t>
            </a:r>
            <a:r>
              <a:rPr lang="en" sz="1100" err="1">
                <a:solidFill>
                  <a:schemeClr val="bg1"/>
                </a:solidFill>
              </a:rPr>
              <a:t>lui</a:t>
            </a:r>
            <a:r>
              <a:rPr lang="en" sz="1100">
                <a:solidFill>
                  <a:schemeClr val="bg1"/>
                </a:solidFill>
              </a:rPr>
              <a:t>.</a:t>
            </a:r>
            <a:endParaRPr lang="fr-FR" sz="1100">
              <a:solidFill>
                <a:schemeClr val="bg1"/>
              </a:solidFill>
            </a:endParaRPr>
          </a:p>
        </p:txBody>
      </p:sp>
      <p:sp>
        <p:nvSpPr>
          <p:cNvPr id="343" name="Google Shape;343;p33"/>
          <p:cNvSpPr txBox="1">
            <a:spLocks noGrp="1"/>
          </p:cNvSpPr>
          <p:nvPr>
            <p:ph type="subTitle" idx="3"/>
          </p:nvPr>
        </p:nvSpPr>
        <p:spPr>
          <a:xfrm>
            <a:off x="5664632" y="3205105"/>
            <a:ext cx="2016508" cy="3697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fr-FR" sz="1200"/>
              <a:t>Rééduquer en douceur</a:t>
            </a:r>
          </a:p>
        </p:txBody>
      </p:sp>
      <p:sp>
        <p:nvSpPr>
          <p:cNvPr id="345" name="Google Shape;345;p33"/>
          <p:cNvSpPr txBox="1">
            <a:spLocks noGrp="1"/>
          </p:cNvSpPr>
          <p:nvPr>
            <p:ph type="subTitle" idx="5"/>
          </p:nvPr>
        </p:nvSpPr>
        <p:spPr>
          <a:xfrm>
            <a:off x="941960" y="956569"/>
            <a:ext cx="3151489" cy="12372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" sz="1200" b="1">
                <a:solidFill>
                  <a:schemeClr val="tx1"/>
                </a:solidFill>
              </a:rPr>
              <a:t>R</a:t>
            </a:r>
            <a:r>
              <a:rPr lang="fr-FR" sz="1200" b="1">
                <a:solidFill>
                  <a:schemeClr val="tx1"/>
                </a:solidFill>
              </a:rPr>
              <a:t>appels doux et personnalisés</a:t>
            </a:r>
            <a:r>
              <a:rPr lang="fr-FR" sz="1200">
                <a:solidFill>
                  <a:schemeClr val="tx1"/>
                </a:solidFill>
              </a:rPr>
              <a:t> pour les repas (évite l’oubli)</a:t>
            </a:r>
            <a:endParaRPr lang="fr-FR">
              <a:solidFill>
                <a:schemeClr val="tx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fr-FR" sz="1200" b="1">
                <a:solidFill>
                  <a:schemeClr val="tx1"/>
                </a:solidFill>
              </a:rPr>
              <a:t>Affichage minimaliste</a:t>
            </a:r>
            <a:r>
              <a:rPr lang="fr-FR" sz="1200">
                <a:solidFill>
                  <a:schemeClr val="tx1"/>
                </a:solidFill>
              </a:rPr>
              <a:t>, sans surcharge cognitive</a:t>
            </a:r>
            <a:endParaRPr lang="fr-FR">
              <a:solidFill>
                <a:schemeClr val="tx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fr-FR" sz="1200" b="1">
                <a:solidFill>
                  <a:schemeClr val="tx1"/>
                </a:solidFill>
              </a:rPr>
              <a:t>Routine simple</a:t>
            </a:r>
            <a:r>
              <a:rPr lang="fr-FR" sz="1200">
                <a:solidFill>
                  <a:schemeClr val="tx1"/>
                </a:solidFill>
              </a:rPr>
              <a:t> visible dès l’écran d’accueil</a:t>
            </a:r>
            <a:endParaRPr lang="fr-FR">
              <a:solidFill>
                <a:schemeClr val="tx1"/>
              </a:solidFill>
            </a:endParaRPr>
          </a:p>
        </p:txBody>
      </p:sp>
      <p:sp>
        <p:nvSpPr>
          <p:cNvPr id="346" name="Google Shape;346;p33"/>
          <p:cNvSpPr txBox="1">
            <a:spLocks noGrp="1"/>
          </p:cNvSpPr>
          <p:nvPr>
            <p:ph type="subTitle" idx="6"/>
          </p:nvPr>
        </p:nvSpPr>
        <p:spPr>
          <a:xfrm>
            <a:off x="5072114" y="3738502"/>
            <a:ext cx="3541323" cy="14405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fr-FR" sz="1200"/>
              <a:t>Infobulles pédagogiques : "Manger protéiné au petit-déj favorise l’attention"</a:t>
            </a:r>
          </a:p>
          <a:p>
            <a:pPr marL="285750" indent="-285750">
              <a:buFont typeface="Arial"/>
              <a:buChar char="•"/>
            </a:pPr>
            <a:r>
              <a:rPr lang="fr-FR" sz="1200" b="1"/>
              <a:t>Graphiques simples</a:t>
            </a:r>
            <a:r>
              <a:rPr lang="fr-FR" sz="1200"/>
              <a:t> : “quand tu manges + tôt → humeur + stable”</a:t>
            </a:r>
          </a:p>
          <a:p>
            <a:pPr marL="285750" indent="-285750">
              <a:buFont typeface="Arial"/>
              <a:buChar char="•"/>
            </a:pPr>
            <a:r>
              <a:rPr lang="fr-FR" sz="1200"/>
              <a:t>Petits </a:t>
            </a:r>
            <a:r>
              <a:rPr lang="fr-FR" sz="1200" b="1"/>
              <a:t>défis hebdo</a:t>
            </a:r>
            <a:r>
              <a:rPr lang="fr-FR" sz="1200"/>
              <a:t> : “Essaie 3 jours sans sucre ajouté”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" sz="1100"/>
          </a:p>
        </p:txBody>
      </p:sp>
      <p:sp>
        <p:nvSpPr>
          <p:cNvPr id="347" name="Google Shape;347;p33"/>
          <p:cNvSpPr txBox="1">
            <a:spLocks noGrp="1"/>
          </p:cNvSpPr>
          <p:nvPr>
            <p:ph type="subTitle" idx="7"/>
          </p:nvPr>
        </p:nvSpPr>
        <p:spPr>
          <a:xfrm>
            <a:off x="5416157" y="285988"/>
            <a:ext cx="2353071" cy="4422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fr-FR" sz="1200"/>
              <a:t>Rééquilibrer l’alimentation</a:t>
            </a:r>
          </a:p>
        </p:txBody>
      </p:sp>
      <p:sp>
        <p:nvSpPr>
          <p:cNvPr id="348" name="Google Shape;348;p33"/>
          <p:cNvSpPr txBox="1">
            <a:spLocks noGrp="1"/>
          </p:cNvSpPr>
          <p:nvPr>
            <p:ph type="subTitle" idx="8"/>
          </p:nvPr>
        </p:nvSpPr>
        <p:spPr>
          <a:xfrm>
            <a:off x="5073677" y="904315"/>
            <a:ext cx="3698719" cy="13842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fr-FR" sz="1200" b="1"/>
              <a:t>Recettes courtes</a:t>
            </a:r>
            <a:r>
              <a:rPr lang="fr-FR" sz="1200"/>
              <a:t> en 3 étapes, sans trop d’ingrédients</a:t>
            </a:r>
          </a:p>
          <a:p>
            <a:pPr marL="285750" indent="-285750">
              <a:buFont typeface="Arial"/>
              <a:buChar char="•"/>
            </a:pPr>
            <a:r>
              <a:rPr lang="fr-FR" sz="1200" b="1"/>
              <a:t>Filtres "pas d’effort / rapide / protéiné"</a:t>
            </a:r>
            <a:r>
              <a:rPr lang="fr-FR" sz="1200"/>
              <a:t> pour le choix</a:t>
            </a:r>
          </a:p>
          <a:p>
            <a:pPr marL="285750" indent="-285750">
              <a:buFont typeface="Arial"/>
              <a:buChar char="•"/>
            </a:pPr>
            <a:r>
              <a:rPr lang="fr-FR" sz="1200"/>
              <a:t>Indication </a:t>
            </a:r>
            <a:r>
              <a:rPr lang="fr-FR" sz="1200" b="1"/>
              <a:t>d’index glycémique</a:t>
            </a:r>
            <a:r>
              <a:rPr lang="fr-FR" sz="1200"/>
              <a:t> ou de niveau d’énergie associé</a:t>
            </a:r>
          </a:p>
        </p:txBody>
      </p:sp>
      <p:sp>
        <p:nvSpPr>
          <p:cNvPr id="364" name="Google Shape;364;p33"/>
          <p:cNvSpPr/>
          <p:nvPr/>
        </p:nvSpPr>
        <p:spPr>
          <a:xfrm>
            <a:off x="7752878" y="94485"/>
            <a:ext cx="870701" cy="915291"/>
          </a:xfrm>
          <a:prstGeom prst="ellipse">
            <a:avLst/>
          </a:prstGeom>
          <a:solidFill>
            <a:srgbClr val="82B1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33"/>
          <p:cNvSpPr/>
          <p:nvPr/>
        </p:nvSpPr>
        <p:spPr>
          <a:xfrm>
            <a:off x="7774599" y="2940370"/>
            <a:ext cx="874470" cy="84997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33"/>
          <p:cNvSpPr/>
          <p:nvPr/>
        </p:nvSpPr>
        <p:spPr>
          <a:xfrm>
            <a:off x="426501" y="3005695"/>
            <a:ext cx="878239" cy="84307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33"/>
          <p:cNvSpPr/>
          <p:nvPr/>
        </p:nvSpPr>
        <p:spPr>
          <a:xfrm>
            <a:off x="1416038" y="3190556"/>
            <a:ext cx="2856921" cy="432044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3"/>
          <p:cNvSpPr txBox="1">
            <a:spLocks noGrp="1"/>
          </p:cNvSpPr>
          <p:nvPr>
            <p:ph type="subTitle" idx="1"/>
          </p:nvPr>
        </p:nvSpPr>
        <p:spPr>
          <a:xfrm>
            <a:off x="1360307" y="3173860"/>
            <a:ext cx="2958188" cy="45884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fr-FR" sz="1200"/>
              <a:t>Suivre les effets (auto-monitoring)</a:t>
            </a:r>
            <a:endParaRPr lang="fr-FR"/>
          </a:p>
        </p:txBody>
      </p:sp>
      <p:sp>
        <p:nvSpPr>
          <p:cNvPr id="395" name="Google Shape;395;p33"/>
          <p:cNvSpPr txBox="1">
            <a:spLocks noGrp="1"/>
          </p:cNvSpPr>
          <p:nvPr>
            <p:ph type="subTitle" idx="4"/>
          </p:nvPr>
        </p:nvSpPr>
        <p:spPr>
          <a:xfrm>
            <a:off x="941815" y="3738443"/>
            <a:ext cx="2966594" cy="122040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fr-FR" sz="1200" b="1"/>
              <a:t>Humeur après les repas</a:t>
            </a:r>
            <a:endParaRPr lang="fr-FR" sz="1200"/>
          </a:p>
          <a:p>
            <a:pPr marL="285750" indent="-285750">
              <a:buFont typeface="Arial"/>
              <a:buChar char="•"/>
            </a:pPr>
            <a:r>
              <a:rPr lang="fr-FR" sz="1200" b="1"/>
              <a:t>Focus</a:t>
            </a:r>
            <a:r>
              <a:rPr lang="fr-FR" sz="1200"/>
              <a:t> / niveau de concentration</a:t>
            </a:r>
          </a:p>
          <a:p>
            <a:pPr marL="285750" indent="-285750">
              <a:buFont typeface="Arial"/>
              <a:buChar char="•"/>
            </a:pPr>
            <a:r>
              <a:rPr lang="fr-FR" sz="1200"/>
              <a:t>Score hebdomadaire avec </a:t>
            </a:r>
            <a:r>
              <a:rPr lang="fr-FR" sz="1200" b="1"/>
              <a:t>feedback positif</a:t>
            </a:r>
            <a:r>
              <a:rPr lang="fr-FR" sz="1200"/>
              <a:t> ("Tu progresses")</a:t>
            </a:r>
          </a:p>
        </p:txBody>
      </p:sp>
      <p:grpSp>
        <p:nvGrpSpPr>
          <p:cNvPr id="3" name="Google Shape;10253;p66">
            <a:extLst>
              <a:ext uri="{FF2B5EF4-FFF2-40B4-BE49-F238E27FC236}">
                <a16:creationId xmlns:a16="http://schemas.microsoft.com/office/drawing/2014/main" id="{7D763BA9-63CE-02BB-9F1A-F376D82D8073}"/>
              </a:ext>
            </a:extLst>
          </p:cNvPr>
          <p:cNvGrpSpPr/>
          <p:nvPr/>
        </p:nvGrpSpPr>
        <p:grpSpPr>
          <a:xfrm>
            <a:off x="7906300" y="293533"/>
            <a:ext cx="585625" cy="490268"/>
            <a:chOff x="3564243" y="2289904"/>
            <a:chExt cx="422341" cy="355243"/>
          </a:xfrm>
        </p:grpSpPr>
        <p:sp>
          <p:nvSpPr>
            <p:cNvPr id="4" name="Google Shape;10254;p66">
              <a:extLst>
                <a:ext uri="{FF2B5EF4-FFF2-40B4-BE49-F238E27FC236}">
                  <a16:creationId xmlns:a16="http://schemas.microsoft.com/office/drawing/2014/main" id="{442857D0-2597-FD9A-A827-3B0BC73D5CFC}"/>
                </a:ext>
              </a:extLst>
            </p:cNvPr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255;p66">
              <a:extLst>
                <a:ext uri="{FF2B5EF4-FFF2-40B4-BE49-F238E27FC236}">
                  <a16:creationId xmlns:a16="http://schemas.microsoft.com/office/drawing/2014/main" id="{697A2003-0931-4D15-F9B0-E4FD244601E8}"/>
                </a:ext>
              </a:extLst>
            </p:cNvPr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256;p66">
              <a:extLst>
                <a:ext uri="{FF2B5EF4-FFF2-40B4-BE49-F238E27FC236}">
                  <a16:creationId xmlns:a16="http://schemas.microsoft.com/office/drawing/2014/main" id="{BD6471FA-CEF2-C34A-31C1-CD70FFA7E695}"/>
                </a:ext>
              </a:extLst>
            </p:cNvPr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257;p66">
              <a:extLst>
                <a:ext uri="{FF2B5EF4-FFF2-40B4-BE49-F238E27FC236}">
                  <a16:creationId xmlns:a16="http://schemas.microsoft.com/office/drawing/2014/main" id="{8FAA81DE-A59C-B5A0-30F6-2D028C85113D}"/>
                </a:ext>
              </a:extLst>
            </p:cNvPr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258;p66">
              <a:extLst>
                <a:ext uri="{FF2B5EF4-FFF2-40B4-BE49-F238E27FC236}">
                  <a16:creationId xmlns:a16="http://schemas.microsoft.com/office/drawing/2014/main" id="{4B723E99-34EE-613E-85B0-8DEA4E74160E}"/>
                </a:ext>
              </a:extLst>
            </p:cNvPr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10527;p66">
            <a:extLst>
              <a:ext uri="{FF2B5EF4-FFF2-40B4-BE49-F238E27FC236}">
                <a16:creationId xmlns:a16="http://schemas.microsoft.com/office/drawing/2014/main" id="{A7841260-22C0-5AA8-25AB-6E4197FBB0C2}"/>
              </a:ext>
            </a:extLst>
          </p:cNvPr>
          <p:cNvGrpSpPr/>
          <p:nvPr/>
        </p:nvGrpSpPr>
        <p:grpSpPr>
          <a:xfrm>
            <a:off x="7921735" y="3100291"/>
            <a:ext cx="558091" cy="508405"/>
            <a:chOff x="1421638" y="4125629"/>
            <a:chExt cx="374709" cy="374010"/>
          </a:xfrm>
        </p:grpSpPr>
        <p:sp>
          <p:nvSpPr>
            <p:cNvPr id="10" name="Google Shape;10528;p66">
              <a:extLst>
                <a:ext uri="{FF2B5EF4-FFF2-40B4-BE49-F238E27FC236}">
                  <a16:creationId xmlns:a16="http://schemas.microsoft.com/office/drawing/2014/main" id="{52E70909-3AE3-5428-C770-0A715AABB84D}"/>
                </a:ext>
              </a:extLst>
            </p:cNvPr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529;p66">
              <a:extLst>
                <a:ext uri="{FF2B5EF4-FFF2-40B4-BE49-F238E27FC236}">
                  <a16:creationId xmlns:a16="http://schemas.microsoft.com/office/drawing/2014/main" id="{9F6ADFBC-D25F-34F6-4814-1DA69CDEB8B5}"/>
                </a:ext>
              </a:extLst>
            </p:cNvPr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0645;p67">
            <a:extLst>
              <a:ext uri="{FF2B5EF4-FFF2-40B4-BE49-F238E27FC236}">
                <a16:creationId xmlns:a16="http://schemas.microsoft.com/office/drawing/2014/main" id="{A080843A-20B6-1239-088A-C48B443AC621}"/>
              </a:ext>
            </a:extLst>
          </p:cNvPr>
          <p:cNvGrpSpPr/>
          <p:nvPr/>
        </p:nvGrpSpPr>
        <p:grpSpPr>
          <a:xfrm>
            <a:off x="566817" y="3168116"/>
            <a:ext cx="564447" cy="536955"/>
            <a:chOff x="3513010" y="3816134"/>
            <a:chExt cx="362223" cy="361108"/>
          </a:xfrm>
        </p:grpSpPr>
        <p:sp>
          <p:nvSpPr>
            <p:cNvPr id="16" name="Google Shape;10646;p67">
              <a:extLst>
                <a:ext uri="{FF2B5EF4-FFF2-40B4-BE49-F238E27FC236}">
                  <a16:creationId xmlns:a16="http://schemas.microsoft.com/office/drawing/2014/main" id="{AD12C3FE-8E9F-1365-D9CB-31BE7B04DC5E}"/>
                </a:ext>
              </a:extLst>
            </p:cNvPr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647;p67">
              <a:extLst>
                <a:ext uri="{FF2B5EF4-FFF2-40B4-BE49-F238E27FC236}">
                  <a16:creationId xmlns:a16="http://schemas.microsoft.com/office/drawing/2014/main" id="{127A9C72-A896-4FBD-5890-B21403509BA9}"/>
                </a:ext>
              </a:extLst>
            </p:cNvPr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648;p67">
              <a:extLst>
                <a:ext uri="{FF2B5EF4-FFF2-40B4-BE49-F238E27FC236}">
                  <a16:creationId xmlns:a16="http://schemas.microsoft.com/office/drawing/2014/main" id="{ED83025A-7EE9-CF26-2876-8554FCE5E645}"/>
                </a:ext>
              </a:extLst>
            </p:cNvPr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649;p67">
              <a:extLst>
                <a:ext uri="{FF2B5EF4-FFF2-40B4-BE49-F238E27FC236}">
                  <a16:creationId xmlns:a16="http://schemas.microsoft.com/office/drawing/2014/main" id="{5202F1F9-044B-9C5D-B6CC-A2C856264D31}"/>
                </a:ext>
              </a:extLst>
            </p:cNvPr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10891;p67">
            <a:extLst>
              <a:ext uri="{FF2B5EF4-FFF2-40B4-BE49-F238E27FC236}">
                <a16:creationId xmlns:a16="http://schemas.microsoft.com/office/drawing/2014/main" id="{B96024D4-DE66-903E-8597-29200AC749E2}"/>
              </a:ext>
            </a:extLst>
          </p:cNvPr>
          <p:cNvSpPr/>
          <p:nvPr/>
        </p:nvSpPr>
        <p:spPr>
          <a:xfrm>
            <a:off x="462197" y="320435"/>
            <a:ext cx="658793" cy="516573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3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3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3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3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3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3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1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4" dur="500"/>
                                        <p:tgtEl>
                                          <p:spTgt spid="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7" dur="500"/>
                                        <p:tgtEl>
                                          <p:spTgt spid="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2" dur="500"/>
                                        <p:tgtEl>
                                          <p:spTgt spid="3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7" dur="500"/>
                                        <p:tgtEl>
                                          <p:spTgt spid="3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0" dur="5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38" grpId="0" animBg="1"/>
      <p:bldP spid="339" grpId="0" animBg="1"/>
      <p:bldP spid="340" grpId="0" animBg="1"/>
      <p:bldP spid="341" grpId="0" animBg="1"/>
      <p:bldP spid="342" grpId="0"/>
      <p:bldP spid="343" grpId="0" build="p"/>
      <p:bldP spid="345" grpId="0" build="p"/>
      <p:bldP spid="346" grpId="0" build="p"/>
      <p:bldP spid="347" grpId="0" build="p"/>
      <p:bldP spid="348" grpId="0" build="p"/>
      <p:bldP spid="364" grpId="0" animBg="1"/>
      <p:bldP spid="365" grpId="0" animBg="1"/>
      <p:bldP spid="392" grpId="0" animBg="1"/>
      <p:bldP spid="393" grpId="0" animBg="1"/>
      <p:bldP spid="394" grpId="0" build="p"/>
      <p:bldP spid="395" grpId="0" build="p"/>
      <p:bldP spid="2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5"/>
          <p:cNvSpPr txBox="1">
            <a:spLocks noGrp="1"/>
          </p:cNvSpPr>
          <p:nvPr>
            <p:ph type="title"/>
          </p:nvPr>
        </p:nvSpPr>
        <p:spPr>
          <a:xfrm>
            <a:off x="102162" y="2285392"/>
            <a:ext cx="213895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ea typeface="Calibri"/>
              </a:rPr>
              <a:t>Personae</a:t>
            </a:r>
            <a:endParaRPr lang="fr-F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7A3D66-CEFE-AEBF-FEEE-B793A0B6E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2399" y="108121"/>
            <a:ext cx="6981634" cy="49272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41"/>
          <p:cNvSpPr/>
          <p:nvPr/>
        </p:nvSpPr>
        <p:spPr>
          <a:xfrm flipH="1">
            <a:off x="79190" y="2291408"/>
            <a:ext cx="4201059" cy="2598820"/>
          </a:xfrm>
          <a:custGeom>
            <a:avLst/>
            <a:gdLst/>
            <a:ahLst/>
            <a:cxnLst/>
            <a:rect l="l" t="t" r="r" b="b"/>
            <a:pathLst>
              <a:path w="101813" h="65166" extrusionOk="0">
                <a:moveTo>
                  <a:pt x="0" y="59102"/>
                </a:moveTo>
                <a:cubicBezTo>
                  <a:pt x="4004" y="59524"/>
                  <a:pt x="15736" y="70693"/>
                  <a:pt x="24025" y="61631"/>
                </a:cubicBezTo>
                <a:cubicBezTo>
                  <a:pt x="32314" y="52569"/>
                  <a:pt x="41658" y="7609"/>
                  <a:pt x="49736" y="4729"/>
                </a:cubicBezTo>
                <a:cubicBezTo>
                  <a:pt x="57815" y="1849"/>
                  <a:pt x="64909" y="44138"/>
                  <a:pt x="72496" y="44349"/>
                </a:cubicBezTo>
                <a:cubicBezTo>
                  <a:pt x="80083" y="44560"/>
                  <a:pt x="90371" y="13386"/>
                  <a:pt x="95257" y="5994"/>
                </a:cubicBezTo>
                <a:cubicBezTo>
                  <a:pt x="100143" y="-1397"/>
                  <a:pt x="100720" y="999"/>
                  <a:pt x="101813" y="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3" name="Google Shape;623;p41"/>
          <p:cNvSpPr/>
          <p:nvPr/>
        </p:nvSpPr>
        <p:spPr>
          <a:xfrm flipH="1">
            <a:off x="177888" y="2227800"/>
            <a:ext cx="4080572" cy="2683884"/>
          </a:xfrm>
          <a:custGeom>
            <a:avLst/>
            <a:gdLst/>
            <a:ahLst/>
            <a:cxnLst/>
            <a:rect l="l" t="t" r="r" b="b"/>
            <a:pathLst>
              <a:path w="98893" h="67299" extrusionOk="0">
                <a:moveTo>
                  <a:pt x="0" y="62739"/>
                </a:moveTo>
                <a:cubicBezTo>
                  <a:pt x="3425" y="62820"/>
                  <a:pt x="12840" y="72629"/>
                  <a:pt x="20550" y="63226"/>
                </a:cubicBezTo>
                <a:cubicBezTo>
                  <a:pt x="28260" y="53824"/>
                  <a:pt x="38183" y="9204"/>
                  <a:pt x="46261" y="6324"/>
                </a:cubicBezTo>
                <a:cubicBezTo>
                  <a:pt x="54340" y="3444"/>
                  <a:pt x="61434" y="45733"/>
                  <a:pt x="69021" y="45944"/>
                </a:cubicBezTo>
                <a:cubicBezTo>
                  <a:pt x="76608" y="46155"/>
                  <a:pt x="86803" y="15246"/>
                  <a:pt x="91782" y="7589"/>
                </a:cubicBezTo>
                <a:cubicBezTo>
                  <a:pt x="96761" y="-68"/>
                  <a:pt x="97708" y="1265"/>
                  <a:pt x="98893" y="0"/>
                </a:cubicBezTo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4" name="Google Shape;624;p41"/>
          <p:cNvSpPr txBox="1">
            <a:spLocks noGrp="1"/>
          </p:cNvSpPr>
          <p:nvPr>
            <p:ph type="title"/>
          </p:nvPr>
        </p:nvSpPr>
        <p:spPr>
          <a:xfrm>
            <a:off x="201313" y="255420"/>
            <a:ext cx="224833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</a:t>
            </a:r>
            <a:endParaRPr/>
          </a:p>
        </p:txBody>
      </p:sp>
      <p:pic>
        <p:nvPicPr>
          <p:cNvPr id="4" name="Image 3" descr="Une image contenant texte, capture d’écran, Téléphone mobile, conception&#10;&#10;Le contenu généré par l’IA peut être incorrect.">
            <a:extLst>
              <a:ext uri="{FF2B5EF4-FFF2-40B4-BE49-F238E27FC236}">
                <a16:creationId xmlns:a16="http://schemas.microsoft.com/office/drawing/2014/main" id="{B0B5049D-1E27-5EB1-2153-F5679C88B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081" y="996907"/>
            <a:ext cx="7475838" cy="37289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46"/>
          <p:cNvSpPr txBox="1">
            <a:spLocks noGrp="1"/>
          </p:cNvSpPr>
          <p:nvPr>
            <p:ph type="title"/>
          </p:nvPr>
        </p:nvSpPr>
        <p:spPr>
          <a:xfrm>
            <a:off x="214761" y="15071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ROI</a:t>
            </a:r>
            <a:endParaRPr lang="fr-FR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75C0EB6B-D867-C74D-8780-1F02FFFE81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3034624"/>
              </p:ext>
            </p:extLst>
          </p:nvPr>
        </p:nvGraphicFramePr>
        <p:xfrm>
          <a:off x="10205" y="1284287"/>
          <a:ext cx="9144000" cy="1003300"/>
        </p:xfrm>
        <a:graphic>
          <a:graphicData uri="http://schemas.openxmlformats.org/drawingml/2006/table">
            <a:tbl>
              <a:tblPr bandRow="1">
                <a:tableStyleId>{0269B1D0-B80B-4706-A830-47FF1F6B723C}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25161117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68962033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402288642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5110955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47734204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40500212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45658425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4627871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340271463"/>
                    </a:ext>
                  </a:extLst>
                </a:gridCol>
              </a:tblGrid>
              <a:tr h="1003300"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1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Mois (post-lancement)</a:t>
                      </a:r>
                      <a:endParaRPr lang="fr-FR" b="1">
                        <a:solidFill>
                          <a:schemeClr val="bg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1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Utilisateurs Début de Mois</a:t>
                      </a:r>
                      <a:endParaRPr lang="fr-FR" b="1">
                        <a:solidFill>
                          <a:schemeClr val="bg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1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Nouveaux Utilisateurs</a:t>
                      </a:r>
                      <a:endParaRPr lang="fr-FR" b="1">
                        <a:solidFill>
                          <a:schemeClr val="bg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1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Utilisateurs Perdus (5%)</a:t>
                      </a:r>
                      <a:endParaRPr lang="fr-FR" b="1">
                        <a:solidFill>
                          <a:schemeClr val="bg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1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Utilisateurs Fin de Mois</a:t>
                      </a:r>
                      <a:endParaRPr lang="fr-FR" b="1">
                        <a:solidFill>
                          <a:schemeClr val="bg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1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Revenus Mensuels (€) (≈utilisateurs×7,99€)</a:t>
                      </a:r>
                      <a:endParaRPr lang="fr-FR" b="1">
                        <a:solidFill>
                          <a:schemeClr val="bg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1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Coûts Opérationnels Mensuels (€)</a:t>
                      </a:r>
                      <a:endParaRPr lang="fr-FR" b="1">
                        <a:solidFill>
                          <a:schemeClr val="bg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1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Profit/Perte Mensuel (€)</a:t>
                      </a:r>
                      <a:endParaRPr lang="fr-FR" b="1">
                        <a:solidFill>
                          <a:schemeClr val="bg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1" i="0" u="none" strike="noStrike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Profit/Perte Cumulé (€) (après investissement initial)</a:t>
                      </a:r>
                      <a:endParaRPr lang="fr-FR" b="1">
                        <a:solidFill>
                          <a:schemeClr val="bg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0051504"/>
                  </a:ext>
                </a:extLst>
              </a:tr>
            </a:tbl>
          </a:graphicData>
        </a:graphic>
      </p:graphicFrame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DF4AA080-CDDE-32D0-CCB4-F92237E2D0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0631707"/>
              </p:ext>
            </p:extLst>
          </p:nvPr>
        </p:nvGraphicFramePr>
        <p:xfrm>
          <a:off x="10205" y="2306410"/>
          <a:ext cx="9144000" cy="597206"/>
        </p:xfrm>
        <a:graphic>
          <a:graphicData uri="http://schemas.openxmlformats.org/drawingml/2006/table">
            <a:tbl>
              <a:tblPr bandRow="1">
                <a:tableStyleId>{0269B1D0-B80B-4706-A830-47FF1F6B723C}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2963303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66826004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59193563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93727864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3702305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5989506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8653391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14006891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90723317"/>
                    </a:ext>
                  </a:extLst>
                </a:gridCol>
              </a:tblGrid>
              <a:tr h="597206"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 (Lancement)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172 500 (Investissement Initial)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-172 500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-172 500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1434327"/>
                  </a:ext>
                </a:extLst>
              </a:tr>
            </a:tbl>
          </a:graphicData>
        </a:graphic>
      </p:graphicFrame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FD354BAA-B412-4822-DB88-38329170D7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2372031"/>
              </p:ext>
            </p:extLst>
          </p:nvPr>
        </p:nvGraphicFramePr>
        <p:xfrm>
          <a:off x="0" y="2908526"/>
          <a:ext cx="9144000" cy="566397"/>
        </p:xfrm>
        <a:graphic>
          <a:graphicData uri="http://schemas.openxmlformats.org/drawingml/2006/table">
            <a:tbl>
              <a:tblPr bandRow="1">
                <a:tableStyleId>{0269B1D0-B80B-4706-A830-47FF1F6B723C}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52956853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51444668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73301765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2587094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58692419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404232834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75285654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39224619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602214706"/>
                    </a:ext>
                  </a:extLst>
                </a:gridCol>
              </a:tblGrid>
              <a:tr h="566397"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>
                          <a:effectLst/>
                          <a:latin typeface="Arial" panose="020B0604020202020204" pitchFamily="34" charset="0"/>
                        </a:rPr>
                        <a:t>Mois 10 (Déc. 2026)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>
                          <a:effectLst/>
                          <a:latin typeface="Arial" panose="020B0604020202020204" pitchFamily="34" charset="0"/>
                        </a:rPr>
                        <a:t>1142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>
                          <a:effectLst/>
                          <a:latin typeface="Arial" panose="020B0604020202020204" pitchFamily="34" charset="0"/>
                        </a:rPr>
                        <a:t>150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>
                          <a:effectLst/>
                          <a:latin typeface="Arial" panose="020B0604020202020204" pitchFamily="34" charset="0"/>
                        </a:rPr>
                        <a:t>57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>
                          <a:effectLst/>
                          <a:latin typeface="Arial" panose="020B0604020202020204" pitchFamily="34" charset="0"/>
                        </a:rPr>
                        <a:t>1235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>
                          <a:effectLst/>
                          <a:latin typeface="Arial" panose="020B0604020202020204" pitchFamily="34" charset="0"/>
                        </a:rPr>
                        <a:t>9 868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>
                          <a:effectLst/>
                          <a:latin typeface="Arial" panose="020B0604020202020204" pitchFamily="34" charset="0"/>
                        </a:rPr>
                        <a:t>2 200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>
                          <a:effectLst/>
                          <a:latin typeface="Arial" panose="020B0604020202020204" pitchFamily="34" charset="0"/>
                        </a:rPr>
                        <a:t>7 668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>
                          <a:effectLst/>
                          <a:latin typeface="Arial" panose="020B0604020202020204" pitchFamily="34" charset="0"/>
                        </a:rPr>
                        <a:t>-134 363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2337873"/>
                  </a:ext>
                </a:extLst>
              </a:tr>
            </a:tbl>
          </a:graphicData>
        </a:graphic>
      </p:graphicFrame>
      <p:graphicFrame>
        <p:nvGraphicFramePr>
          <p:cNvPr id="9" name="Tableau 8">
            <a:extLst>
              <a:ext uri="{FF2B5EF4-FFF2-40B4-BE49-F238E27FC236}">
                <a16:creationId xmlns:a16="http://schemas.microsoft.com/office/drawing/2014/main" id="{31031CB3-0D06-D1B3-CFDE-945BA98E66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1989188"/>
              </p:ext>
            </p:extLst>
          </p:nvPr>
        </p:nvGraphicFramePr>
        <p:xfrm>
          <a:off x="10205" y="3470275"/>
          <a:ext cx="9144000" cy="488950"/>
        </p:xfrm>
        <a:graphic>
          <a:graphicData uri="http://schemas.openxmlformats.org/drawingml/2006/table">
            <a:tbl>
              <a:tblPr bandRow="1">
                <a:tableStyleId>{0269B1D0-B80B-4706-A830-47FF1F6B723C}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165801045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7221551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3840656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419821402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17587416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35541310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59151122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45450117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93881726"/>
                    </a:ext>
                  </a:extLst>
                </a:gridCol>
              </a:tblGrid>
              <a:tr h="488950"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Mois 20 (Oct. 2027)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2121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150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106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2165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17 300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2 200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15 100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-54 286</a:t>
                      </a:r>
                      <a:endParaRPr lang="fr-FR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3367476"/>
                  </a:ext>
                </a:extLst>
              </a:tr>
            </a:tbl>
          </a:graphicData>
        </a:graphic>
      </p:graphicFrame>
      <p:graphicFrame>
        <p:nvGraphicFramePr>
          <p:cNvPr id="11" name="Tableau 10">
            <a:extLst>
              <a:ext uri="{FF2B5EF4-FFF2-40B4-BE49-F238E27FC236}">
                <a16:creationId xmlns:a16="http://schemas.microsoft.com/office/drawing/2014/main" id="{6E8272C6-B6F3-7723-10E6-7275E22B21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0523297"/>
              </p:ext>
            </p:extLst>
          </p:nvPr>
        </p:nvGraphicFramePr>
        <p:xfrm>
          <a:off x="10205" y="3960132"/>
          <a:ext cx="9144000" cy="767080"/>
        </p:xfrm>
        <a:graphic>
          <a:graphicData uri="http://schemas.openxmlformats.org/drawingml/2006/table">
            <a:tbl>
              <a:tblPr bandRow="1">
                <a:tableStyleId>{0269B1D0-B80B-4706-A830-47FF1F6B723C}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26767158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40986995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9658933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5447572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43673761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52404808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5301452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77570347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105107846"/>
                    </a:ext>
                  </a:extLst>
                </a:gridCol>
              </a:tblGrid>
              <a:tr h="488950"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1400" b="1">
                          <a:effectLst/>
                          <a:highlight>
                            <a:srgbClr val="FFFF00"/>
                          </a:highlight>
                          <a:latin typeface="Arial"/>
                        </a:rPr>
                        <a:t>Mois 26 (Avril 2028)</a:t>
                      </a:r>
                      <a:endParaRPr lang="fr-FR" sz="1400">
                        <a:effectLst/>
                        <a:highlight>
                          <a:srgbClr val="FFFF00"/>
                        </a:highlight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1400" b="1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2660</a:t>
                      </a:r>
                      <a:endParaRPr lang="fr-FR" sz="140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1400" b="1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150</a:t>
                      </a:r>
                      <a:endParaRPr lang="fr-FR" sz="140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1400" b="1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133</a:t>
                      </a:r>
                      <a:endParaRPr lang="fr-FR" sz="140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1400" b="1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2677</a:t>
                      </a:r>
                      <a:endParaRPr lang="fr-FR" sz="140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1400" b="1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21 390</a:t>
                      </a:r>
                      <a:endParaRPr lang="fr-FR" sz="140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1400" b="1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2 200</a:t>
                      </a:r>
                      <a:endParaRPr lang="fr-FR" sz="140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1400" b="1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19 190</a:t>
                      </a:r>
                      <a:endParaRPr lang="fr-FR" sz="140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fr-FR" sz="1400" b="1">
                          <a:effectLst/>
                          <a:highlight>
                            <a:srgbClr val="FFFF00"/>
                          </a:highlight>
                          <a:latin typeface="Arial"/>
                        </a:rPr>
                        <a:t>+17 344</a:t>
                      </a:r>
                      <a:endParaRPr lang="fr-FR" sz="1400">
                        <a:effectLst/>
                        <a:highlight>
                          <a:srgbClr val="FFFF00"/>
                        </a:highlight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8143953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3B31BAE-3E38-58B6-A41A-7A6ED38133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" y="0"/>
            <a:ext cx="9140576" cy="5143500"/>
          </a:xfrm>
          <a:prstGeom prst="rect">
            <a:avLst/>
          </a:prstGeom>
        </p:spPr>
      </p:pic>
      <p:sp>
        <p:nvSpPr>
          <p:cNvPr id="464" name="Google Shape;464;p38"/>
          <p:cNvSpPr txBox="1">
            <a:spLocks noGrp="1"/>
          </p:cNvSpPr>
          <p:nvPr>
            <p:ph type="title"/>
          </p:nvPr>
        </p:nvSpPr>
        <p:spPr>
          <a:xfrm>
            <a:off x="102163" y="92067"/>
            <a:ext cx="406826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>
                <a:solidFill>
                  <a:schemeClr val="bg1"/>
                </a:solidFill>
              </a:rPr>
              <a:t>Prochaines étapes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DD8F9922-E742-EE12-423E-D4DB73FD1D74}"/>
              </a:ext>
            </a:extLst>
          </p:cNvPr>
          <p:cNvSpPr txBox="1"/>
          <p:nvPr/>
        </p:nvSpPr>
        <p:spPr>
          <a:xfrm>
            <a:off x="1735" y="626919"/>
            <a:ext cx="5481603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fr-FR" sz="1600" b="1">
                <a:solidFill>
                  <a:schemeClr val="bg1"/>
                </a:solidFill>
              </a:rPr>
              <a:t>Valider les hypothèses financières</a:t>
            </a:r>
            <a:r>
              <a:rPr lang="fr-FR" sz="1600">
                <a:solidFill>
                  <a:schemeClr val="bg1"/>
                </a:solidFill>
              </a:rPr>
              <a:t> avec une étude de marché plus approfondie (prix d'abonnement optimal, potentiel d'acquisition d'utilisateurs, taux de désabonnement).</a:t>
            </a:r>
          </a:p>
          <a:p>
            <a:endParaRPr lang="fr-FR" sz="1600">
              <a:solidFill>
                <a:schemeClr val="bg1"/>
              </a:solidFill>
            </a:endParaRPr>
          </a:p>
          <a:p>
            <a:pPr marL="228600" indent="-228600">
              <a:buFont typeface=""/>
              <a:buChar char="•"/>
            </a:pPr>
            <a:r>
              <a:rPr lang="fr-FR" sz="1600" b="1">
                <a:solidFill>
                  <a:schemeClr val="bg1"/>
                </a:solidFill>
              </a:rPr>
              <a:t>Affiner les coûts opérationnels</a:t>
            </a:r>
            <a:r>
              <a:rPr lang="fr-FR" sz="1600">
                <a:solidFill>
                  <a:schemeClr val="bg1"/>
                </a:solidFill>
              </a:rPr>
              <a:t> en obtenant des devis précis pour l'hébergement et les licences.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2887DE-AA87-53FB-35C7-12A0B9C7543C}"/>
              </a:ext>
            </a:extLst>
          </p:cNvPr>
          <p:cNvSpPr txBox="1"/>
          <p:nvPr/>
        </p:nvSpPr>
        <p:spPr>
          <a:xfrm>
            <a:off x="-825" y="2485267"/>
            <a:ext cx="5129640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Char char="•"/>
            </a:pPr>
            <a:r>
              <a:rPr lang="fr-FR" sz="1600" b="1">
                <a:solidFill>
                  <a:schemeClr val="bg1"/>
                </a:solidFill>
              </a:rPr>
              <a:t>Élaborer une stratégie marketing détaillée</a:t>
            </a:r>
            <a:r>
              <a:rPr lang="fr-FR" sz="1600">
                <a:solidFill>
                  <a:schemeClr val="bg1"/>
                </a:solidFill>
              </a:rPr>
              <a:t> pour atteindre les objectifs d'acquisition d'utilisateurs.</a:t>
            </a:r>
          </a:p>
          <a:p>
            <a:endParaRPr lang="fr-FR" sz="1600">
              <a:solidFill>
                <a:schemeClr val="bg1"/>
              </a:solidFill>
            </a:endParaRPr>
          </a:p>
          <a:p>
            <a:pPr marL="228600" indent="-228600">
              <a:buChar char="•"/>
            </a:pPr>
            <a:r>
              <a:rPr lang="fr-FR" sz="1600" b="1">
                <a:solidFill>
                  <a:schemeClr val="bg1"/>
                </a:solidFill>
              </a:rPr>
              <a:t>Mettre en place des KPIs (Key Performance </a:t>
            </a:r>
            <a:r>
              <a:rPr lang="fr-FR" sz="1600" b="1" err="1">
                <a:solidFill>
                  <a:schemeClr val="bg1"/>
                </a:solidFill>
              </a:rPr>
              <a:t>Indicators</a:t>
            </a:r>
            <a:r>
              <a:rPr lang="fr-FR" sz="1600" b="1">
                <a:solidFill>
                  <a:schemeClr val="bg1"/>
                </a:solidFill>
              </a:rPr>
              <a:t>) </a:t>
            </a:r>
            <a:r>
              <a:rPr lang="fr-FR" sz="1600">
                <a:solidFill>
                  <a:schemeClr val="bg1"/>
                </a:solidFill>
              </a:rPr>
              <a:t>clairs pour le suivi post-lancement et l'ajustement rapide des stratégies.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4" grpId="0"/>
      <p:bldP spid="26" grpId="0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0" name="Google Shape;1200;p52"/>
          <p:cNvPicPr preferRelativeResize="0"/>
          <p:nvPr/>
        </p:nvPicPr>
        <p:blipFill rotWithShape="1">
          <a:blip r:embed="rId3">
            <a:alphaModFix/>
          </a:blip>
          <a:srcRect l="44650" r="1721"/>
          <a:stretch/>
        </p:blipFill>
        <p:spPr>
          <a:xfrm flipH="1">
            <a:off x="264777" y="271800"/>
            <a:ext cx="4385048" cy="4599902"/>
          </a:xfrm>
          <a:prstGeom prst="rect">
            <a:avLst/>
          </a:prstGeom>
          <a:noFill/>
          <a:ln>
            <a:noFill/>
          </a:ln>
        </p:spPr>
      </p:pic>
      <p:sp>
        <p:nvSpPr>
          <p:cNvPr id="1201" name="Google Shape;1201;p52"/>
          <p:cNvSpPr/>
          <p:nvPr/>
        </p:nvSpPr>
        <p:spPr>
          <a:xfrm rot="21405190">
            <a:off x="-2857907" y="742828"/>
            <a:ext cx="12893631" cy="4763028"/>
          </a:xfrm>
          <a:custGeom>
            <a:avLst/>
            <a:gdLst/>
            <a:ahLst/>
            <a:cxnLst/>
            <a:rect l="l" t="t" r="r" b="b"/>
            <a:pathLst>
              <a:path w="466622" h="192565" extrusionOk="0">
                <a:moveTo>
                  <a:pt x="0" y="142921"/>
                </a:moveTo>
                <a:cubicBezTo>
                  <a:pt x="6256" y="142689"/>
                  <a:pt x="25332" y="133422"/>
                  <a:pt x="37534" y="141531"/>
                </a:cubicBezTo>
                <a:cubicBezTo>
                  <a:pt x="49736" y="149640"/>
                  <a:pt x="58772" y="199917"/>
                  <a:pt x="73214" y="191576"/>
                </a:cubicBezTo>
                <a:cubicBezTo>
                  <a:pt x="87656" y="183235"/>
                  <a:pt x="109280" y="98591"/>
                  <a:pt x="124185" y="91486"/>
                </a:cubicBezTo>
                <a:cubicBezTo>
                  <a:pt x="139090" y="84381"/>
                  <a:pt x="145115" y="158830"/>
                  <a:pt x="162646" y="148945"/>
                </a:cubicBezTo>
                <a:cubicBezTo>
                  <a:pt x="180177" y="139060"/>
                  <a:pt x="211069" y="36422"/>
                  <a:pt x="229372" y="32174"/>
                </a:cubicBezTo>
                <a:cubicBezTo>
                  <a:pt x="247675" y="27926"/>
                  <a:pt x="253854" y="120370"/>
                  <a:pt x="272466" y="123459"/>
                </a:cubicBezTo>
                <a:cubicBezTo>
                  <a:pt x="291078" y="126548"/>
                  <a:pt x="322743" y="54725"/>
                  <a:pt x="341046" y="50709"/>
                </a:cubicBezTo>
                <a:cubicBezTo>
                  <a:pt x="359350" y="46693"/>
                  <a:pt x="368000" y="106778"/>
                  <a:pt x="382287" y="99364"/>
                </a:cubicBezTo>
                <a:cubicBezTo>
                  <a:pt x="396575" y="91950"/>
                  <a:pt x="412715" y="21285"/>
                  <a:pt x="426771" y="6225"/>
                </a:cubicBezTo>
                <a:cubicBezTo>
                  <a:pt x="440827" y="-8835"/>
                  <a:pt x="459980" y="8542"/>
                  <a:pt x="466622" y="9005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02" name="Google Shape;1202;p52"/>
          <p:cNvSpPr/>
          <p:nvPr/>
        </p:nvSpPr>
        <p:spPr>
          <a:xfrm rot="21405190">
            <a:off x="-2946533" y="747869"/>
            <a:ext cx="12893631" cy="4763028"/>
          </a:xfrm>
          <a:custGeom>
            <a:avLst/>
            <a:gdLst/>
            <a:ahLst/>
            <a:cxnLst/>
            <a:rect l="l" t="t" r="r" b="b"/>
            <a:pathLst>
              <a:path w="466622" h="192565" extrusionOk="0">
                <a:moveTo>
                  <a:pt x="0" y="142921"/>
                </a:moveTo>
                <a:cubicBezTo>
                  <a:pt x="6256" y="142689"/>
                  <a:pt x="25332" y="133422"/>
                  <a:pt x="37534" y="141531"/>
                </a:cubicBezTo>
                <a:cubicBezTo>
                  <a:pt x="49736" y="149640"/>
                  <a:pt x="58772" y="199917"/>
                  <a:pt x="73214" y="191576"/>
                </a:cubicBezTo>
                <a:cubicBezTo>
                  <a:pt x="87656" y="183235"/>
                  <a:pt x="109280" y="98591"/>
                  <a:pt x="124185" y="91486"/>
                </a:cubicBezTo>
                <a:cubicBezTo>
                  <a:pt x="139090" y="84381"/>
                  <a:pt x="145115" y="158830"/>
                  <a:pt x="162646" y="148945"/>
                </a:cubicBezTo>
                <a:cubicBezTo>
                  <a:pt x="180177" y="139060"/>
                  <a:pt x="211069" y="36422"/>
                  <a:pt x="229372" y="32174"/>
                </a:cubicBezTo>
                <a:cubicBezTo>
                  <a:pt x="247675" y="27926"/>
                  <a:pt x="253854" y="120370"/>
                  <a:pt x="272466" y="123459"/>
                </a:cubicBezTo>
                <a:cubicBezTo>
                  <a:pt x="291078" y="126548"/>
                  <a:pt x="322743" y="54725"/>
                  <a:pt x="341046" y="50709"/>
                </a:cubicBezTo>
                <a:cubicBezTo>
                  <a:pt x="359350" y="46693"/>
                  <a:pt x="368000" y="106778"/>
                  <a:pt x="382287" y="99364"/>
                </a:cubicBezTo>
                <a:cubicBezTo>
                  <a:pt x="396575" y="91950"/>
                  <a:pt x="412715" y="21285"/>
                  <a:pt x="426771" y="6225"/>
                </a:cubicBezTo>
                <a:cubicBezTo>
                  <a:pt x="440827" y="-8835"/>
                  <a:pt x="459980" y="8542"/>
                  <a:pt x="466622" y="9005"/>
                </a:cubicBezTo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03" name="Google Shape;1203;p52"/>
          <p:cNvSpPr/>
          <p:nvPr/>
        </p:nvSpPr>
        <p:spPr>
          <a:xfrm rot="16200000">
            <a:off x="4860869" y="-109135"/>
            <a:ext cx="3021300" cy="5592900"/>
          </a:xfrm>
          <a:prstGeom prst="round2SameRect">
            <a:avLst>
              <a:gd name="adj1" fmla="val 49697"/>
              <a:gd name="adj2" fmla="val 0"/>
            </a:avLst>
          </a:prstGeom>
          <a:solidFill>
            <a:srgbClr val="217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4" name="Google Shape;1204;p52"/>
          <p:cNvSpPr txBox="1">
            <a:spLocks noGrp="1"/>
          </p:cNvSpPr>
          <p:nvPr>
            <p:ph type="subTitle" idx="2"/>
          </p:nvPr>
        </p:nvSpPr>
        <p:spPr>
          <a:xfrm>
            <a:off x="4128669" y="2569760"/>
            <a:ext cx="4318500" cy="8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luttecontreTDAH@freepik.com</a:t>
            </a:r>
            <a:endParaRPr>
              <a:solidFill>
                <a:srgbClr val="FFFFF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+33 342 947 572</a:t>
            </a:r>
            <a:endParaRPr>
              <a:solidFill>
                <a:srgbClr val="FFFFF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PenserTDAH.com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05" name="Google Shape;1205;p52"/>
          <p:cNvSpPr txBox="1">
            <a:spLocks noGrp="1"/>
          </p:cNvSpPr>
          <p:nvPr>
            <p:ph type="ctrTitle"/>
          </p:nvPr>
        </p:nvSpPr>
        <p:spPr>
          <a:xfrm>
            <a:off x="4128669" y="1391911"/>
            <a:ext cx="4318500" cy="7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MERCI!</a:t>
            </a:r>
            <a:endParaRPr/>
          </a:p>
        </p:txBody>
      </p:sp>
      <p:sp>
        <p:nvSpPr>
          <p:cNvPr id="1206" name="Google Shape;1206;p52"/>
          <p:cNvSpPr txBox="1">
            <a:spLocks noGrp="1"/>
          </p:cNvSpPr>
          <p:nvPr>
            <p:ph type="subTitle" idx="1"/>
          </p:nvPr>
        </p:nvSpPr>
        <p:spPr>
          <a:xfrm>
            <a:off x="4128669" y="2208287"/>
            <a:ext cx="4318500" cy="3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fr-FR"/>
              <a:t>Avez vous des question?</a:t>
            </a:r>
          </a:p>
        </p:txBody>
      </p:sp>
      <p:grpSp>
        <p:nvGrpSpPr>
          <p:cNvPr id="1208" name="Google Shape;1208;p52"/>
          <p:cNvGrpSpPr/>
          <p:nvPr/>
        </p:nvGrpSpPr>
        <p:grpSpPr>
          <a:xfrm>
            <a:off x="8021550" y="3557915"/>
            <a:ext cx="368862" cy="368454"/>
            <a:chOff x="4201447" y="3817349"/>
            <a:chExt cx="346024" cy="345674"/>
          </a:xfrm>
        </p:grpSpPr>
        <p:sp>
          <p:nvSpPr>
            <p:cNvPr id="1209" name="Google Shape;1209;p52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2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" name="Google Shape;1211;p52"/>
          <p:cNvGrpSpPr/>
          <p:nvPr/>
        </p:nvGrpSpPr>
        <p:grpSpPr>
          <a:xfrm>
            <a:off x="7542821" y="3557915"/>
            <a:ext cx="368895" cy="368454"/>
            <a:chOff x="3752358" y="3817349"/>
            <a:chExt cx="346056" cy="345674"/>
          </a:xfrm>
        </p:grpSpPr>
        <p:sp>
          <p:nvSpPr>
            <p:cNvPr id="1212" name="Google Shape;1212;p52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2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2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2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 2" descr="Une image contenant motif, carré, Rectangle, point&#10;&#10;Le contenu généré par l’IA peut être incorrect.">
            <a:extLst>
              <a:ext uri="{FF2B5EF4-FFF2-40B4-BE49-F238E27FC236}">
                <a16:creationId xmlns:a16="http://schemas.microsoft.com/office/drawing/2014/main" id="{6971EC4F-DE7A-42C0-2422-019772C146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3845" y="3426493"/>
            <a:ext cx="654218" cy="651711"/>
          </a:xfrm>
          <a:prstGeom prst="rect">
            <a:avLst/>
          </a:prstGeom>
        </p:spPr>
      </p:pic>
      <p:pic>
        <p:nvPicPr>
          <p:cNvPr id="2" name="Image 1" descr="Icône kahoot dans le style iOS Filled">
            <a:extLst>
              <a:ext uri="{FF2B5EF4-FFF2-40B4-BE49-F238E27FC236}">
                <a16:creationId xmlns:a16="http://schemas.microsoft.com/office/drawing/2014/main" id="{6B797AC1-9483-C981-A81B-BC7474D75D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3861" y="3502192"/>
            <a:ext cx="485275" cy="4777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1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1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2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2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2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900" decel="100000" fill="hold"/>
                                        <p:tgtEl>
                                          <p:spTgt spid="12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1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1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3" grpId="0" animBg="1"/>
      <p:bldP spid="1204" grpId="0" build="p"/>
      <p:bldP spid="1205" grpId="0"/>
      <p:bldP spid="1206" grpId="0" build="p"/>
    </p:bldLst>
  </p:timing>
</p:sld>
</file>

<file path=ppt/theme/theme1.xml><?xml version="1.0" encoding="utf-8"?>
<a:theme xmlns:a="http://schemas.openxmlformats.org/drawingml/2006/main" name="Nutrition Newsletter by Slidesgo">
  <a:themeElements>
    <a:clrScheme name="Simple Light">
      <a:dk1>
        <a:srgbClr val="000000"/>
      </a:dk1>
      <a:lt1>
        <a:srgbClr val="FFFFFF"/>
      </a:lt1>
      <a:dk2>
        <a:srgbClr val="C40A06"/>
      </a:dk2>
      <a:lt2>
        <a:srgbClr val="F85000"/>
      </a:lt2>
      <a:accent1>
        <a:srgbClr val="F9A101"/>
      </a:accent1>
      <a:accent2>
        <a:srgbClr val="217400"/>
      </a:accent2>
      <a:accent3>
        <a:srgbClr val="C40A06"/>
      </a:accent3>
      <a:accent4>
        <a:srgbClr val="82B115"/>
      </a:accent4>
      <a:accent5>
        <a:srgbClr val="F85000"/>
      </a:accent5>
      <a:accent6>
        <a:srgbClr val="F9A101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5903A0812F1424193B0619853B8645E" ma:contentTypeVersion="12" ma:contentTypeDescription="Crée un document." ma:contentTypeScope="" ma:versionID="12b7fe3b7f7c399603862f44a0a2bd98">
  <xsd:schema xmlns:xsd="http://www.w3.org/2001/XMLSchema" xmlns:xs="http://www.w3.org/2001/XMLSchema" xmlns:p="http://schemas.microsoft.com/office/2006/metadata/properties" xmlns:ns2="9e7df720-b74b-47f0-ac8c-756f86ab20e9" xmlns:ns3="8b37e543-33a6-4744-964f-87e4fc243583" targetNamespace="http://schemas.microsoft.com/office/2006/metadata/properties" ma:root="true" ma:fieldsID="3f8027a141d9cff762668b5784dda058" ns2:_="" ns3:_="">
    <xsd:import namespace="9e7df720-b74b-47f0-ac8c-756f86ab20e9"/>
    <xsd:import namespace="8b37e543-33a6-4744-964f-87e4fc24358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7df720-b74b-47f0-ac8c-756f86ab20e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alises d’images" ma:readOnly="false" ma:fieldId="{5cf76f15-5ced-4ddc-b409-7134ff3c332f}" ma:taxonomyMulti="true" ma:sspId="d4b6e4fd-4af2-4f07-b7d1-18266e5856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37e543-33a6-4744-964f-87e4fc243583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99a8ab72-c803-458b-9cb3-8d85d835041b}" ma:internalName="TaxCatchAll" ma:showField="CatchAllData" ma:web="8b37e543-33a6-4744-964f-87e4fc24358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b37e543-33a6-4744-964f-87e4fc243583" xsi:nil="true"/>
    <lcf76f155ced4ddcb4097134ff3c332f xmlns="9e7df720-b74b-47f0-ac8c-756f86ab20e9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E0FF77EC-046E-4759-91E9-F1B6883EA23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51CCF79-A8D2-4D75-98AA-4BFBAE7043F2}">
  <ds:schemaRefs>
    <ds:schemaRef ds:uri="8b37e543-33a6-4744-964f-87e4fc243583"/>
    <ds:schemaRef ds:uri="9e7df720-b74b-47f0-ac8c-756f86ab20e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B52749A-37E6-41F3-AE8F-C5D0D18C7E6C}">
  <ds:schemaRefs>
    <ds:schemaRef ds:uri="8b37e543-33a6-4744-964f-87e4fc243583"/>
    <ds:schemaRef ds:uri="9e7df720-b74b-47f0-ac8c-756f86ab20e9"/>
    <ds:schemaRef ds:uri="http://schemas.microsoft.com/office/2006/metadata/properties"/>
    <ds:schemaRef ds:uri="http://schemas.microsoft.com/office/infopath/2007/PartnerControls"/>
    <ds:schemaRef ds:uri="http://www.w3.org/2000/xmlns/"/>
    <ds:schemaRef ds:uri="http://www.w3.org/2001/XMLSchema-instan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8</Slides>
  <Notes>8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Nutrition Newsletter by Slidesgo</vt:lpstr>
      <vt:lpstr>Application de suivi nutritionnel pour les personnes TDAH</vt:lpstr>
      <vt:lpstr>Problématique</vt:lpstr>
      <vt:lpstr>Solutions  "Pas une app de plus, une app conçue pour moi"   -&gt;  pensée pour le cerveau TDAH, pas contre lui.</vt:lpstr>
      <vt:lpstr>Personae</vt:lpstr>
      <vt:lpstr>Prototype</vt:lpstr>
      <vt:lpstr>ROI</vt:lpstr>
      <vt:lpstr>Prochaines étapes</vt:lpstr>
      <vt:lpstr>MERCI!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 de suivi nutritionnel pour les personnes TDAH</dc:title>
  <cp:revision>1</cp:revision>
  <dcterms:modified xsi:type="dcterms:W3CDTF">2025-07-18T11:54:01Z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0x01010035903A0812F1424193B0619853B8645E</vt:lpwstr>
  </property>
  <property fmtid="{D5CDD505-2E9C-101B-9397-08002B2CF9AE}" pid="3" name="MediaServiceImageTags">
    <vt:lpwstr/>
  </property>
</Properties>
</file>

<file path=docProps/thumbnail.jpeg>
</file>